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6" r:id="rId5"/>
    <p:sldId id="257" r:id="rId6"/>
    <p:sldId id="258" r:id="rId7"/>
    <p:sldId id="310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309" r:id="rId17"/>
    <p:sldId id="266" r:id="rId18"/>
    <p:sldId id="268" r:id="rId19"/>
    <p:sldId id="275" r:id="rId20"/>
    <p:sldId id="307" r:id="rId21"/>
    <p:sldId id="306" r:id="rId22"/>
    <p:sldId id="308" r:id="rId23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7113828-45B1-418F-8526-B697F2B8A8EB}">
          <p14:sldIdLst>
            <p14:sldId id="256"/>
            <p14:sldId id="257"/>
            <p14:sldId id="258"/>
            <p14:sldId id="310"/>
            <p14:sldId id="259"/>
            <p14:sldId id="260"/>
            <p14:sldId id="261"/>
            <p14:sldId id="262"/>
            <p14:sldId id="263"/>
            <p14:sldId id="264"/>
            <p14:sldId id="265"/>
            <p14:sldId id="267"/>
            <p14:sldId id="309"/>
            <p14:sldId id="266"/>
            <p14:sldId id="268"/>
            <p14:sldId id="275"/>
            <p14:sldId id="307"/>
            <p14:sldId id="306"/>
            <p14:sldId id="30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Davies" userId="b56f6657-2316-4d4a-a842-83ed23865b84" providerId="ADAL" clId="{F84F969C-51D2-4DC0-9F1B-7425DE5350B0}"/>
    <pc:docChg chg="custSel addSld modSld">
      <pc:chgData name="Michelle Davies" userId="b56f6657-2316-4d4a-a842-83ed23865b84" providerId="ADAL" clId="{F84F969C-51D2-4DC0-9F1B-7425DE5350B0}" dt="2026-03-11T13:01:15.944" v="77" actId="1076"/>
      <pc:docMkLst>
        <pc:docMk/>
      </pc:docMkLst>
      <pc:sldChg chg="addSp delSp modSp add">
        <pc:chgData name="Michelle Davies" userId="b56f6657-2316-4d4a-a842-83ed23865b84" providerId="ADAL" clId="{F84F969C-51D2-4DC0-9F1B-7425DE5350B0}" dt="2026-03-11T13:01:15.944" v="77" actId="1076"/>
        <pc:sldMkLst>
          <pc:docMk/>
          <pc:sldMk cId="436901309" sldId="310"/>
        </pc:sldMkLst>
        <pc:spChg chg="mod">
          <ac:chgData name="Michelle Davies" userId="b56f6657-2316-4d4a-a842-83ed23865b84" providerId="ADAL" clId="{F84F969C-51D2-4DC0-9F1B-7425DE5350B0}" dt="2026-03-11T12:58:17.227" v="61" actId="20577"/>
          <ac:spMkLst>
            <pc:docMk/>
            <pc:sldMk cId="436901309" sldId="310"/>
            <ac:spMk id="2" creationId="{551EAECA-961F-460C-B7B2-7443D5DBD101}"/>
          </ac:spMkLst>
        </pc:spChg>
        <pc:spChg chg="del">
          <ac:chgData name="Michelle Davies" userId="b56f6657-2316-4d4a-a842-83ed23865b84" providerId="ADAL" clId="{F84F969C-51D2-4DC0-9F1B-7425DE5350B0}" dt="2026-03-11T12:58:20.592" v="62" actId="478"/>
          <ac:spMkLst>
            <pc:docMk/>
            <pc:sldMk cId="436901309" sldId="310"/>
            <ac:spMk id="3" creationId="{AAE63D2D-A100-4E74-A110-FD49ED1865A1}"/>
          </ac:spMkLst>
        </pc:spChg>
        <pc:spChg chg="add mod">
          <ac:chgData name="Michelle Davies" userId="b56f6657-2316-4d4a-a842-83ed23865b84" providerId="ADAL" clId="{F84F969C-51D2-4DC0-9F1B-7425DE5350B0}" dt="2026-03-11T13:00:26.426" v="71" actId="1076"/>
          <ac:spMkLst>
            <pc:docMk/>
            <pc:sldMk cId="436901309" sldId="310"/>
            <ac:spMk id="6" creationId="{904CB879-AEBF-4A77-943A-F262D47B8354}"/>
          </ac:spMkLst>
        </pc:spChg>
        <pc:picChg chg="add mod">
          <ac:chgData name="Michelle Davies" userId="b56f6657-2316-4d4a-a842-83ed23865b84" providerId="ADAL" clId="{F84F969C-51D2-4DC0-9F1B-7425DE5350B0}" dt="2026-03-11T13:01:15.944" v="77" actId="1076"/>
          <ac:picMkLst>
            <pc:docMk/>
            <pc:sldMk cId="436901309" sldId="310"/>
            <ac:picMk id="4" creationId="{E8C453EA-2A05-4794-9146-F57FC46E692B}"/>
          </ac:picMkLst>
        </pc:picChg>
        <pc:picChg chg="add mod">
          <ac:chgData name="Michelle Davies" userId="b56f6657-2316-4d4a-a842-83ed23865b84" providerId="ADAL" clId="{F84F969C-51D2-4DC0-9F1B-7425DE5350B0}" dt="2026-03-11T12:59:24.913" v="69" actId="14100"/>
          <ac:picMkLst>
            <pc:docMk/>
            <pc:sldMk cId="436901309" sldId="310"/>
            <ac:picMk id="5" creationId="{AD4C1A35-C3E9-4FAE-9293-6D36BB63A850}"/>
          </ac:picMkLst>
        </pc:picChg>
        <pc:picChg chg="add mod">
          <ac:chgData name="Michelle Davies" userId="b56f6657-2316-4d4a-a842-83ed23865b84" providerId="ADAL" clId="{F84F969C-51D2-4DC0-9F1B-7425DE5350B0}" dt="2026-03-11T13:01:14.472" v="76" actId="1076"/>
          <ac:picMkLst>
            <pc:docMk/>
            <pc:sldMk cId="436901309" sldId="310"/>
            <ac:picMk id="7" creationId="{3F740F8E-B1E6-4366-B5ED-4A8B863C7311}"/>
          </ac:picMkLst>
        </pc:picChg>
      </pc:sldChg>
    </pc:docChg>
  </pc:docChgLst>
  <pc:docChgLst>
    <pc:chgData name="Natalie Atkiss" userId="dec98c9c-eec7-46d2-b326-f6ef7dbf004f" providerId="ADAL" clId="{755CDEDB-C751-46CD-AC4A-7479FA043781}"/>
    <pc:docChg chg="custSel addSld modSld modSection modNotesMaster">
      <pc:chgData name="Natalie Atkiss" userId="dec98c9c-eec7-46d2-b326-f6ef7dbf004f" providerId="ADAL" clId="{755CDEDB-C751-46CD-AC4A-7479FA043781}" dt="2026-03-11T12:48:34.473" v="2778" actId="27636"/>
      <pc:docMkLst>
        <pc:docMk/>
      </pc:docMkLst>
      <pc:sldChg chg="modSp mod">
        <pc:chgData name="Natalie Atkiss" userId="dec98c9c-eec7-46d2-b326-f6ef7dbf004f" providerId="ADAL" clId="{755CDEDB-C751-46CD-AC4A-7479FA043781}" dt="2026-03-11T12:48:34.473" v="2778" actId="27636"/>
        <pc:sldMkLst>
          <pc:docMk/>
          <pc:sldMk cId="2872491962" sldId="256"/>
        </pc:sldMkLst>
        <pc:spChg chg="mod">
          <ac:chgData name="Natalie Atkiss" userId="dec98c9c-eec7-46d2-b326-f6ef7dbf004f" providerId="ADAL" clId="{755CDEDB-C751-46CD-AC4A-7479FA043781}" dt="2026-03-11T12:48:34.473" v="2778" actId="27636"/>
          <ac:spMkLst>
            <pc:docMk/>
            <pc:sldMk cId="2872491962" sldId="256"/>
            <ac:spMk id="6" creationId="{015A0C26-2C4F-4BFD-A7CD-7E23B9BAA6EF}"/>
          </ac:spMkLst>
        </pc:spChg>
      </pc:sldChg>
      <pc:sldChg chg="modSp mod">
        <pc:chgData name="Natalie Atkiss" userId="dec98c9c-eec7-46d2-b326-f6ef7dbf004f" providerId="ADAL" clId="{755CDEDB-C751-46CD-AC4A-7479FA043781}" dt="2026-03-08T15:33:58.067" v="1815" actId="207"/>
        <pc:sldMkLst>
          <pc:docMk/>
          <pc:sldMk cId="2725385815" sldId="257"/>
        </pc:sldMkLst>
        <pc:spChg chg="mod">
          <ac:chgData name="Natalie Atkiss" userId="dec98c9c-eec7-46d2-b326-f6ef7dbf004f" providerId="ADAL" clId="{755CDEDB-C751-46CD-AC4A-7479FA043781}" dt="2026-03-08T15:33:58.067" v="1815" actId="207"/>
          <ac:spMkLst>
            <pc:docMk/>
            <pc:sldMk cId="2725385815" sldId="257"/>
            <ac:spMk id="2" creationId="{A44BACEC-0C1B-4F56-9AA2-A718115E64C7}"/>
          </ac:spMkLst>
        </pc:spChg>
        <pc:spChg chg="mod">
          <ac:chgData name="Natalie Atkiss" userId="dec98c9c-eec7-46d2-b326-f6ef7dbf004f" providerId="ADAL" clId="{755CDEDB-C751-46CD-AC4A-7479FA043781}" dt="2026-03-08T15:33:50.576" v="1814" actId="1076"/>
          <ac:spMkLst>
            <pc:docMk/>
            <pc:sldMk cId="2725385815" sldId="257"/>
            <ac:spMk id="6" creationId="{8F613298-82B5-4F4B-A228-2C2E80EAAC05}"/>
          </ac:spMkLst>
        </pc:spChg>
      </pc:sldChg>
      <pc:sldChg chg="modSp mod">
        <pc:chgData name="Natalie Atkiss" userId="dec98c9c-eec7-46d2-b326-f6ef7dbf004f" providerId="ADAL" clId="{755CDEDB-C751-46CD-AC4A-7479FA043781}" dt="2026-03-08T15:24:31.035" v="1455" actId="1076"/>
        <pc:sldMkLst>
          <pc:docMk/>
          <pc:sldMk cId="4294309583" sldId="260"/>
        </pc:sldMkLst>
        <pc:graphicFrameChg chg="mod modGraphic">
          <ac:chgData name="Natalie Atkiss" userId="dec98c9c-eec7-46d2-b326-f6ef7dbf004f" providerId="ADAL" clId="{755CDEDB-C751-46CD-AC4A-7479FA043781}" dt="2026-03-08T15:24:31.035" v="1455" actId="1076"/>
          <ac:graphicFrameMkLst>
            <pc:docMk/>
            <pc:sldMk cId="4294309583" sldId="260"/>
            <ac:graphicFrameMk id="4" creationId="{EADFE398-BB9D-4BD7-8A33-F1BAAC8364CC}"/>
          </ac:graphicFrameMkLst>
        </pc:graphicFrameChg>
      </pc:sldChg>
      <pc:sldChg chg="modSp mod">
        <pc:chgData name="Natalie Atkiss" userId="dec98c9c-eec7-46d2-b326-f6ef7dbf004f" providerId="ADAL" clId="{755CDEDB-C751-46CD-AC4A-7479FA043781}" dt="2026-03-08T15:10:15.473" v="929" actId="1076"/>
        <pc:sldMkLst>
          <pc:docMk/>
          <pc:sldMk cId="1700495085" sldId="261"/>
        </pc:sldMkLst>
        <pc:spChg chg="mod">
          <ac:chgData name="Natalie Atkiss" userId="dec98c9c-eec7-46d2-b326-f6ef7dbf004f" providerId="ADAL" clId="{755CDEDB-C751-46CD-AC4A-7479FA043781}" dt="2026-03-08T15:10:15.473" v="929" actId="1076"/>
          <ac:spMkLst>
            <pc:docMk/>
            <pc:sldMk cId="1700495085" sldId="261"/>
            <ac:spMk id="5" creationId="{42FEB37B-6E84-4369-BD31-F87F8EB73B50}"/>
          </ac:spMkLst>
        </pc:spChg>
      </pc:sldChg>
      <pc:sldChg chg="modSp mod">
        <pc:chgData name="Natalie Atkiss" userId="dec98c9c-eec7-46d2-b326-f6ef7dbf004f" providerId="ADAL" clId="{755CDEDB-C751-46CD-AC4A-7479FA043781}" dt="2026-03-08T14:57:24.744" v="198" actId="404"/>
        <pc:sldMkLst>
          <pc:docMk/>
          <pc:sldMk cId="1510562637" sldId="262"/>
        </pc:sldMkLst>
        <pc:spChg chg="mod">
          <ac:chgData name="Natalie Atkiss" userId="dec98c9c-eec7-46d2-b326-f6ef7dbf004f" providerId="ADAL" clId="{755CDEDB-C751-46CD-AC4A-7479FA043781}" dt="2026-03-08T14:57:24.744" v="198" actId="404"/>
          <ac:spMkLst>
            <pc:docMk/>
            <pc:sldMk cId="1510562637" sldId="262"/>
            <ac:spMk id="6" creationId="{58342F29-B189-4E62-BC66-3A62C60DBD1E}"/>
          </ac:spMkLst>
        </pc:spChg>
      </pc:sldChg>
      <pc:sldChg chg="addSp delSp modSp new mod">
        <pc:chgData name="Natalie Atkiss" userId="dec98c9c-eec7-46d2-b326-f6ef7dbf004f" providerId="ADAL" clId="{755CDEDB-C751-46CD-AC4A-7479FA043781}" dt="2026-03-08T15:34:27.641" v="1816" actId="1076"/>
        <pc:sldMkLst>
          <pc:docMk/>
          <pc:sldMk cId="477470447" sldId="263"/>
        </pc:sldMkLst>
        <pc:spChg chg="mod">
          <ac:chgData name="Natalie Atkiss" userId="dec98c9c-eec7-46d2-b326-f6ef7dbf004f" providerId="ADAL" clId="{755CDEDB-C751-46CD-AC4A-7479FA043781}" dt="2026-03-08T15:34:27.641" v="1816" actId="1076"/>
          <ac:spMkLst>
            <pc:docMk/>
            <pc:sldMk cId="477470447" sldId="263"/>
            <ac:spMk id="2" creationId="{182E3EA0-7015-46E4-9150-94CB7EFF456F}"/>
          </ac:spMkLst>
        </pc:spChg>
        <pc:spChg chg="del">
          <ac:chgData name="Natalie Atkiss" userId="dec98c9c-eec7-46d2-b326-f6ef7dbf004f" providerId="ADAL" clId="{755CDEDB-C751-46CD-AC4A-7479FA043781}" dt="2026-03-08T14:50:43.928" v="85" actId="478"/>
          <ac:spMkLst>
            <pc:docMk/>
            <pc:sldMk cId="477470447" sldId="263"/>
            <ac:spMk id="3" creationId="{92BDDC12-393D-4658-A9C9-FE95BBF01382}"/>
          </ac:spMkLst>
        </pc:spChg>
        <pc:picChg chg="add mod">
          <ac:chgData name="Natalie Atkiss" userId="dec98c9c-eec7-46d2-b326-f6ef7dbf004f" providerId="ADAL" clId="{755CDEDB-C751-46CD-AC4A-7479FA043781}" dt="2026-03-08T14:54:18.471" v="98" actId="1076"/>
          <ac:picMkLst>
            <pc:docMk/>
            <pc:sldMk cId="477470447" sldId="263"/>
            <ac:picMk id="5" creationId="{72A4762C-5BC5-45E6-A25E-30564A8AD467}"/>
          </ac:picMkLst>
        </pc:picChg>
        <pc:picChg chg="add mod">
          <ac:chgData name="Natalie Atkiss" userId="dec98c9c-eec7-46d2-b326-f6ef7dbf004f" providerId="ADAL" clId="{755CDEDB-C751-46CD-AC4A-7479FA043781}" dt="2026-03-08T14:54:28.874" v="102" actId="14100"/>
          <ac:picMkLst>
            <pc:docMk/>
            <pc:sldMk cId="477470447" sldId="263"/>
            <ac:picMk id="7" creationId="{6425C945-254D-4143-A7EA-7D85BC0EFFBD}"/>
          </ac:picMkLst>
        </pc:picChg>
      </pc:sldChg>
      <pc:sldChg chg="addSp delSp modSp new mod">
        <pc:chgData name="Natalie Atkiss" userId="dec98c9c-eec7-46d2-b326-f6ef7dbf004f" providerId="ADAL" clId="{755CDEDB-C751-46CD-AC4A-7479FA043781}" dt="2026-03-08T15:23:54.953" v="1453" actId="20577"/>
        <pc:sldMkLst>
          <pc:docMk/>
          <pc:sldMk cId="2090979156" sldId="264"/>
        </pc:sldMkLst>
        <pc:spChg chg="mod">
          <ac:chgData name="Natalie Atkiss" userId="dec98c9c-eec7-46d2-b326-f6ef7dbf004f" providerId="ADAL" clId="{755CDEDB-C751-46CD-AC4A-7479FA043781}" dt="2026-03-08T15:09:56.385" v="928" actId="1076"/>
          <ac:spMkLst>
            <pc:docMk/>
            <pc:sldMk cId="2090979156" sldId="264"/>
            <ac:spMk id="2" creationId="{A24E5444-6F43-438A-9E8B-3FDB792CAEA6}"/>
          </ac:spMkLst>
        </pc:spChg>
        <pc:spChg chg="del">
          <ac:chgData name="Natalie Atkiss" userId="dec98c9c-eec7-46d2-b326-f6ef7dbf004f" providerId="ADAL" clId="{755CDEDB-C751-46CD-AC4A-7479FA043781}" dt="2026-03-08T14:56:25.600" v="178" actId="478"/>
          <ac:spMkLst>
            <pc:docMk/>
            <pc:sldMk cId="2090979156" sldId="264"/>
            <ac:spMk id="3" creationId="{1FA036B4-F317-48B8-BB8F-6BCD22B25549}"/>
          </ac:spMkLst>
        </pc:spChg>
        <pc:spChg chg="add mod">
          <ac:chgData name="Natalie Atkiss" userId="dec98c9c-eec7-46d2-b326-f6ef7dbf004f" providerId="ADAL" clId="{755CDEDB-C751-46CD-AC4A-7479FA043781}" dt="2026-03-08T15:23:54.953" v="1453" actId="20577"/>
          <ac:spMkLst>
            <pc:docMk/>
            <pc:sldMk cId="2090979156" sldId="264"/>
            <ac:spMk id="6" creationId="{FF763D8C-35ED-4D03-840F-754136FA4530}"/>
          </ac:spMkLst>
        </pc:spChg>
        <pc:picChg chg="add mod">
          <ac:chgData name="Natalie Atkiss" userId="dec98c9c-eec7-46d2-b326-f6ef7dbf004f" providerId="ADAL" clId="{755CDEDB-C751-46CD-AC4A-7479FA043781}" dt="2026-03-08T15:09:53.399" v="927" actId="1076"/>
          <ac:picMkLst>
            <pc:docMk/>
            <pc:sldMk cId="2090979156" sldId="264"/>
            <ac:picMk id="5" creationId="{D524AA3D-4140-4C83-B29E-F134F074205E}"/>
          </ac:picMkLst>
        </pc:picChg>
      </pc:sldChg>
      <pc:sldChg chg="addSp delSp modSp new mod">
        <pc:chgData name="Natalie Atkiss" userId="dec98c9c-eec7-46d2-b326-f6ef7dbf004f" providerId="ADAL" clId="{755CDEDB-C751-46CD-AC4A-7479FA043781}" dt="2026-03-08T15:22:16.856" v="1417" actId="20577"/>
        <pc:sldMkLst>
          <pc:docMk/>
          <pc:sldMk cId="4206834861" sldId="265"/>
        </pc:sldMkLst>
        <pc:spChg chg="mod">
          <ac:chgData name="Natalie Atkiss" userId="dec98c9c-eec7-46d2-b326-f6ef7dbf004f" providerId="ADAL" clId="{755CDEDB-C751-46CD-AC4A-7479FA043781}" dt="2026-03-08T15:09:37.985" v="923" actId="1076"/>
          <ac:spMkLst>
            <pc:docMk/>
            <pc:sldMk cId="4206834861" sldId="265"/>
            <ac:spMk id="2" creationId="{2A14732A-F1BB-4E3C-BE5E-DBA61D12AFFE}"/>
          </ac:spMkLst>
        </pc:spChg>
        <pc:spChg chg="del">
          <ac:chgData name="Natalie Atkiss" userId="dec98c9c-eec7-46d2-b326-f6ef7dbf004f" providerId="ADAL" clId="{755CDEDB-C751-46CD-AC4A-7479FA043781}" dt="2026-03-08T15:07:43.998" v="920" actId="478"/>
          <ac:spMkLst>
            <pc:docMk/>
            <pc:sldMk cId="4206834861" sldId="265"/>
            <ac:spMk id="3" creationId="{068F8743-091E-4309-91F0-BCC055D278A6}"/>
          </ac:spMkLst>
        </pc:spChg>
        <pc:spChg chg="add mod">
          <ac:chgData name="Natalie Atkiss" userId="dec98c9c-eec7-46d2-b326-f6ef7dbf004f" providerId="ADAL" clId="{755CDEDB-C751-46CD-AC4A-7479FA043781}" dt="2026-03-08T15:22:16.856" v="1417" actId="20577"/>
          <ac:spMkLst>
            <pc:docMk/>
            <pc:sldMk cId="4206834861" sldId="265"/>
            <ac:spMk id="6" creationId="{955012D4-435C-4174-90AB-86F17836D455}"/>
          </ac:spMkLst>
        </pc:spChg>
        <pc:picChg chg="add mod">
          <ac:chgData name="Natalie Atkiss" userId="dec98c9c-eec7-46d2-b326-f6ef7dbf004f" providerId="ADAL" clId="{755CDEDB-C751-46CD-AC4A-7479FA043781}" dt="2026-03-08T15:09:43.625" v="926" actId="14100"/>
          <ac:picMkLst>
            <pc:docMk/>
            <pc:sldMk cId="4206834861" sldId="265"/>
            <ac:picMk id="5" creationId="{B31287B0-3017-4BDE-BBD4-F91F29A4FF81}"/>
          </ac:picMkLst>
        </pc:picChg>
      </pc:sldChg>
      <pc:sldChg chg="addSp delSp modSp new mod">
        <pc:chgData name="Natalie Atkiss" userId="dec98c9c-eec7-46d2-b326-f6ef7dbf004f" providerId="ADAL" clId="{755CDEDB-C751-46CD-AC4A-7479FA043781}" dt="2026-03-08T15:34:42.280" v="1819" actId="404"/>
        <pc:sldMkLst>
          <pc:docMk/>
          <pc:sldMk cId="553323328" sldId="266"/>
        </pc:sldMkLst>
        <pc:spChg chg="mod">
          <ac:chgData name="Natalie Atkiss" userId="dec98c9c-eec7-46d2-b326-f6ef7dbf004f" providerId="ADAL" clId="{755CDEDB-C751-46CD-AC4A-7479FA043781}" dt="2026-03-08T15:32:55.714" v="1802" actId="1076"/>
          <ac:spMkLst>
            <pc:docMk/>
            <pc:sldMk cId="553323328" sldId="266"/>
            <ac:spMk id="2" creationId="{1CD6DA43-9A3F-4A07-8DA7-7E119789A894}"/>
          </ac:spMkLst>
        </pc:spChg>
        <pc:spChg chg="del">
          <ac:chgData name="Natalie Atkiss" userId="dec98c9c-eec7-46d2-b326-f6ef7dbf004f" providerId="ADAL" clId="{755CDEDB-C751-46CD-AC4A-7479FA043781}" dt="2026-03-08T15:24:51.317" v="1459" actId="478"/>
          <ac:spMkLst>
            <pc:docMk/>
            <pc:sldMk cId="553323328" sldId="266"/>
            <ac:spMk id="3" creationId="{E76CABED-3A3E-4648-8AA1-EAEEF825BE90}"/>
          </ac:spMkLst>
        </pc:spChg>
        <pc:spChg chg="add mod">
          <ac:chgData name="Natalie Atkiss" userId="dec98c9c-eec7-46d2-b326-f6ef7dbf004f" providerId="ADAL" clId="{755CDEDB-C751-46CD-AC4A-7479FA043781}" dt="2026-03-08T15:34:42.280" v="1819" actId="404"/>
          <ac:spMkLst>
            <pc:docMk/>
            <pc:sldMk cId="553323328" sldId="266"/>
            <ac:spMk id="5" creationId="{0BC8786F-A8BD-4C2C-BF42-1F84DF2420AF}"/>
          </ac:spMkLst>
        </pc:spChg>
        <pc:spChg chg="add mod">
          <ac:chgData name="Natalie Atkiss" userId="dec98c9c-eec7-46d2-b326-f6ef7dbf004f" providerId="ADAL" clId="{755CDEDB-C751-46CD-AC4A-7479FA043781}" dt="2026-03-08T15:32:49.599" v="1801" actId="1076"/>
          <ac:spMkLst>
            <pc:docMk/>
            <pc:sldMk cId="553323328" sldId="266"/>
            <ac:spMk id="6" creationId="{CC163CE8-0090-4BF4-932E-B86A6DFF7E99}"/>
          </ac:spMkLst>
        </pc:spChg>
      </pc:sldChg>
      <pc:sldChg chg="addSp delSp modSp new mod">
        <pc:chgData name="Natalie Atkiss" userId="dec98c9c-eec7-46d2-b326-f6ef7dbf004f" providerId="ADAL" clId="{755CDEDB-C751-46CD-AC4A-7479FA043781}" dt="2026-03-11T11:17:01.398" v="2685" actId="1076"/>
        <pc:sldMkLst>
          <pc:docMk/>
          <pc:sldMk cId="3336387744" sldId="267"/>
        </pc:sldMkLst>
        <pc:spChg chg="del">
          <ac:chgData name="Natalie Atkiss" userId="dec98c9c-eec7-46d2-b326-f6ef7dbf004f" providerId="ADAL" clId="{755CDEDB-C751-46CD-AC4A-7479FA043781}" dt="2026-03-11T10:22:59.043" v="1947" actId="478"/>
          <ac:spMkLst>
            <pc:docMk/>
            <pc:sldMk cId="3336387744" sldId="267"/>
            <ac:spMk id="2" creationId="{0CBE1CE8-F24A-465A-AE8A-F4D920B98A93}"/>
          </ac:spMkLst>
        </pc:spChg>
        <pc:spChg chg="del">
          <ac:chgData name="Natalie Atkiss" userId="dec98c9c-eec7-46d2-b326-f6ef7dbf004f" providerId="ADAL" clId="{755CDEDB-C751-46CD-AC4A-7479FA043781}" dt="2026-03-11T10:23:06.374" v="1969" actId="478"/>
          <ac:spMkLst>
            <pc:docMk/>
            <pc:sldMk cId="3336387744" sldId="267"/>
            <ac:spMk id="3" creationId="{40C8E822-3D53-4775-8DD4-518887D6C795}"/>
          </ac:spMkLst>
        </pc:spChg>
        <pc:spChg chg="add mod">
          <ac:chgData name="Natalie Atkiss" userId="dec98c9c-eec7-46d2-b326-f6ef7dbf004f" providerId="ADAL" clId="{755CDEDB-C751-46CD-AC4A-7479FA043781}" dt="2026-03-11T11:17:01.398" v="2685" actId="1076"/>
          <ac:spMkLst>
            <pc:docMk/>
            <pc:sldMk cId="3336387744" sldId="267"/>
            <ac:spMk id="4" creationId="{8D312B79-DAFD-4D54-8B0E-1568E7F5EB49}"/>
          </ac:spMkLst>
        </pc:spChg>
        <pc:spChg chg="add mod">
          <ac:chgData name="Natalie Atkiss" userId="dec98c9c-eec7-46d2-b326-f6ef7dbf004f" providerId="ADAL" clId="{755CDEDB-C751-46CD-AC4A-7479FA043781}" dt="2026-03-11T11:11:45.892" v="2364" actId="1076"/>
          <ac:spMkLst>
            <pc:docMk/>
            <pc:sldMk cId="3336387744" sldId="267"/>
            <ac:spMk id="7" creationId="{BD44A92E-E933-40C8-A4D4-97A835FFF7A7}"/>
          </ac:spMkLst>
        </pc:spChg>
        <pc:spChg chg="add mod">
          <ac:chgData name="Natalie Atkiss" userId="dec98c9c-eec7-46d2-b326-f6ef7dbf004f" providerId="ADAL" clId="{755CDEDB-C751-46CD-AC4A-7479FA043781}" dt="2026-03-11T11:12:12.847" v="2434" actId="20577"/>
          <ac:spMkLst>
            <pc:docMk/>
            <pc:sldMk cId="3336387744" sldId="267"/>
            <ac:spMk id="8" creationId="{5C8127C6-0F30-4D90-BB30-BD92475B11A3}"/>
          </ac:spMkLst>
        </pc:spChg>
        <pc:spChg chg="add mod">
          <ac:chgData name="Natalie Atkiss" userId="dec98c9c-eec7-46d2-b326-f6ef7dbf004f" providerId="ADAL" clId="{755CDEDB-C751-46CD-AC4A-7479FA043781}" dt="2026-03-11T11:16:21.086" v="2661" actId="1076"/>
          <ac:spMkLst>
            <pc:docMk/>
            <pc:sldMk cId="3336387744" sldId="267"/>
            <ac:spMk id="11" creationId="{48DD5143-3F71-45B7-A396-700624C1030A}"/>
          </ac:spMkLst>
        </pc:spChg>
        <pc:spChg chg="add mod">
          <ac:chgData name="Natalie Atkiss" userId="dec98c9c-eec7-46d2-b326-f6ef7dbf004f" providerId="ADAL" clId="{755CDEDB-C751-46CD-AC4A-7479FA043781}" dt="2026-03-11T11:16:30.705" v="2662" actId="207"/>
          <ac:spMkLst>
            <pc:docMk/>
            <pc:sldMk cId="3336387744" sldId="267"/>
            <ac:spMk id="12" creationId="{B04BF1FC-2BB2-4437-B12A-D67118F4206A}"/>
          </ac:spMkLst>
        </pc:spChg>
        <pc:picChg chg="add del mod">
          <ac:chgData name="Natalie Atkiss" userId="dec98c9c-eec7-46d2-b326-f6ef7dbf004f" providerId="ADAL" clId="{755CDEDB-C751-46CD-AC4A-7479FA043781}" dt="2026-03-11T11:08:58.017" v="1976" actId="478"/>
          <ac:picMkLst>
            <pc:docMk/>
            <pc:sldMk cId="3336387744" sldId="267"/>
            <ac:picMk id="5" creationId="{05F9BEF1-38F1-44FB-8789-25F685594FAF}"/>
          </ac:picMkLst>
        </pc:picChg>
        <pc:picChg chg="add mod">
          <ac:chgData name="Natalie Atkiss" userId="dec98c9c-eec7-46d2-b326-f6ef7dbf004f" providerId="ADAL" clId="{755CDEDB-C751-46CD-AC4A-7479FA043781}" dt="2026-03-11T11:11:37.646" v="2361" actId="1076"/>
          <ac:picMkLst>
            <pc:docMk/>
            <pc:sldMk cId="3336387744" sldId="267"/>
            <ac:picMk id="10" creationId="{C3707484-94A3-4243-9E6C-1266F3D48C22}"/>
          </ac:picMkLst>
        </pc:picChg>
      </pc:sldChg>
      <pc:sldChg chg="addSp delSp modSp new mod">
        <pc:chgData name="Natalie Atkiss" userId="dec98c9c-eec7-46d2-b326-f6ef7dbf004f" providerId="ADAL" clId="{755CDEDB-C751-46CD-AC4A-7479FA043781}" dt="2026-03-11T12:42:53.677" v="2740" actId="1076"/>
        <pc:sldMkLst>
          <pc:docMk/>
          <pc:sldMk cId="642335461" sldId="309"/>
        </pc:sldMkLst>
        <pc:spChg chg="del">
          <ac:chgData name="Natalie Atkiss" userId="dec98c9c-eec7-46d2-b326-f6ef7dbf004f" providerId="ADAL" clId="{755CDEDB-C751-46CD-AC4A-7479FA043781}" dt="2026-03-11T12:41:27.232" v="2687" actId="478"/>
          <ac:spMkLst>
            <pc:docMk/>
            <pc:sldMk cId="642335461" sldId="309"/>
            <ac:spMk id="2" creationId="{842AF889-F1E4-4BCE-9D50-04DC0AADC9D4}"/>
          </ac:spMkLst>
        </pc:spChg>
        <pc:spChg chg="del">
          <ac:chgData name="Natalie Atkiss" userId="dec98c9c-eec7-46d2-b326-f6ef7dbf004f" providerId="ADAL" clId="{755CDEDB-C751-46CD-AC4A-7479FA043781}" dt="2026-03-11T12:41:28.114" v="2688" actId="478"/>
          <ac:spMkLst>
            <pc:docMk/>
            <pc:sldMk cId="642335461" sldId="309"/>
            <ac:spMk id="3" creationId="{C3D57FF7-A292-43BB-898B-4ECB054A604A}"/>
          </ac:spMkLst>
        </pc:spChg>
        <pc:spChg chg="add mod">
          <ac:chgData name="Natalie Atkiss" userId="dec98c9c-eec7-46d2-b326-f6ef7dbf004f" providerId="ADAL" clId="{755CDEDB-C751-46CD-AC4A-7479FA043781}" dt="2026-03-11T12:41:41.183" v="2726" actId="20577"/>
          <ac:spMkLst>
            <pc:docMk/>
            <pc:sldMk cId="642335461" sldId="309"/>
            <ac:spMk id="4" creationId="{5BE7F591-5FCA-44D6-BE6C-CC29F33A8360}"/>
          </ac:spMkLst>
        </pc:spChg>
        <pc:spChg chg="add mod">
          <ac:chgData name="Natalie Atkiss" userId="dec98c9c-eec7-46d2-b326-f6ef7dbf004f" providerId="ADAL" clId="{755CDEDB-C751-46CD-AC4A-7479FA043781}" dt="2026-03-11T12:42:53.677" v="2740" actId="1076"/>
          <ac:spMkLst>
            <pc:docMk/>
            <pc:sldMk cId="642335461" sldId="309"/>
            <ac:spMk id="6" creationId="{3045A9AE-38E0-4516-9BF4-DCAC17227E07}"/>
          </ac:spMkLst>
        </pc:spChg>
        <pc:picChg chg="add mod">
          <ac:chgData name="Natalie Atkiss" userId="dec98c9c-eec7-46d2-b326-f6ef7dbf004f" providerId="ADAL" clId="{755CDEDB-C751-46CD-AC4A-7479FA043781}" dt="2026-03-11T12:42:51.363" v="2739" actId="1076"/>
          <ac:picMkLst>
            <pc:docMk/>
            <pc:sldMk cId="642335461" sldId="309"/>
            <ac:picMk id="8" creationId="{93C92DAC-77AA-4626-B0AD-7C978D542DE6}"/>
          </ac:picMkLst>
        </pc:picChg>
        <pc:picChg chg="add mod">
          <ac:chgData name="Natalie Atkiss" userId="dec98c9c-eec7-46d2-b326-f6ef7dbf004f" providerId="ADAL" clId="{755CDEDB-C751-46CD-AC4A-7479FA043781}" dt="2026-03-11T12:42:45.018" v="2737" actId="1076"/>
          <ac:picMkLst>
            <pc:docMk/>
            <pc:sldMk cId="642335461" sldId="309"/>
            <ac:picMk id="10" creationId="{5BA8B2DF-2D45-4026-BCCF-5DB939D481E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859FAD-645B-4383-BBCC-E6D97622FF84}" type="doc">
      <dgm:prSet loTypeId="urn:microsoft.com/office/officeart/2005/8/layout/vList2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EB31895-1132-42ED-BB21-DF5C56764EC6}">
      <dgm:prSet custT="1"/>
      <dgm:spPr/>
      <dgm:t>
        <a:bodyPr/>
        <a:lstStyle/>
        <a:p>
          <a:r>
            <a:rPr lang="en-GB" sz="2000" dirty="0">
              <a:latin typeface="Segoe UI Light"/>
              <a:cs typeface="Segoe UI Light"/>
            </a:rPr>
            <a:t>We are a team of professionals who deliver low intensity mental health support within schools. </a:t>
          </a:r>
          <a:endParaRPr lang="en-US" sz="2000" dirty="0">
            <a:latin typeface="Segoe UI Light"/>
            <a:cs typeface="Segoe UI Light"/>
          </a:endParaRPr>
        </a:p>
      </dgm:t>
    </dgm:pt>
    <dgm:pt modelId="{45DE392E-7870-4F71-951D-286324FEED32}" type="parTrans" cxnId="{8274D358-7FDE-4501-81DC-8C2D939724FB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BFDF1269-AFEC-4FDD-81F5-EF9C4431C948}" type="sibTrans" cxnId="{8274D358-7FDE-4501-81DC-8C2D939724FB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D880DE05-B9A1-4C9D-B292-0E4166DABF83}">
      <dgm:prSet custT="1"/>
      <dgm:spPr/>
      <dgm:t>
        <a:bodyPr/>
        <a:lstStyle/>
        <a:p>
          <a:r>
            <a:rPr lang="en-GB" sz="2000" dirty="0">
              <a:latin typeface="Segoe UI Light"/>
              <a:cs typeface="Segoe UI Light"/>
            </a:rPr>
            <a:t>We offer individual CBT-informed sessions. </a:t>
          </a:r>
          <a:endParaRPr lang="en-US" sz="2000" dirty="0">
            <a:latin typeface="Segoe UI Light"/>
            <a:cs typeface="Segoe UI Light"/>
          </a:endParaRPr>
        </a:p>
      </dgm:t>
    </dgm:pt>
    <dgm:pt modelId="{E0032A95-4F2A-46C9-9852-8A86413830FE}" type="parTrans" cxnId="{63926159-4EF0-42E3-A57B-03A59E918ACB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39D604B0-D321-475A-85B8-D0D8CF426229}" type="sibTrans" cxnId="{63926159-4EF0-42E3-A57B-03A59E918ACB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473BE9C1-263B-492F-B0D6-054F79C61943}">
      <dgm:prSet custT="1"/>
      <dgm:spPr/>
      <dgm:t>
        <a:bodyPr/>
        <a:lstStyle/>
        <a:p>
          <a:r>
            <a:rPr lang="en-GB" sz="2000">
              <a:latin typeface="Segoe UI Light"/>
              <a:cs typeface="Segoe UI Light"/>
            </a:rPr>
            <a:t>We offer groups and workshops.</a:t>
          </a:r>
          <a:endParaRPr lang="en-US" sz="2000">
            <a:latin typeface="Segoe UI Light"/>
            <a:cs typeface="Segoe UI Light"/>
          </a:endParaRPr>
        </a:p>
      </dgm:t>
    </dgm:pt>
    <dgm:pt modelId="{10717A7F-D905-49D1-81A7-914C2DEFC09B}" type="parTrans" cxnId="{238E8125-9779-4DF7-8C4E-8F96221C73FB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1F5F6F9D-34D4-499E-970F-CC702C156378}" type="sibTrans" cxnId="{238E8125-9779-4DF7-8C4E-8F96221C73FB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20614CDB-B884-4677-B8F6-F7D80317181E}">
      <dgm:prSet custT="1"/>
      <dgm:spPr/>
      <dgm:t>
        <a:bodyPr/>
        <a:lstStyle/>
        <a:p>
          <a:r>
            <a:rPr lang="en-GB" sz="2000">
              <a:latin typeface="Segoe UI Light"/>
              <a:cs typeface="Segoe UI Light"/>
            </a:rPr>
            <a:t>We support schools with their Whole School Approach to mental health and wellbeing</a:t>
          </a:r>
          <a:endParaRPr lang="en-US" sz="2000">
            <a:latin typeface="Segoe UI Light"/>
            <a:cs typeface="Segoe UI Light"/>
          </a:endParaRPr>
        </a:p>
      </dgm:t>
    </dgm:pt>
    <dgm:pt modelId="{6D4D3D8C-A93A-430A-A6D9-5753470072F3}" type="parTrans" cxnId="{8EEA78EE-AFFD-48A8-BD39-D85C13D312DE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ECB5D216-83AC-4C89-947B-1D78EAC239D4}" type="sibTrans" cxnId="{8EEA78EE-AFFD-48A8-BD39-D85C13D312DE}">
      <dgm:prSet/>
      <dgm:spPr/>
      <dgm:t>
        <a:bodyPr/>
        <a:lstStyle/>
        <a:p>
          <a:endParaRPr lang="en-US" sz="2000">
            <a:latin typeface="Segoe UI Light" panose="020B0502040204020203" pitchFamily="34" charset="0"/>
            <a:cs typeface="Segoe UI Light" panose="020B0502040204020203" pitchFamily="34" charset="0"/>
          </a:endParaRPr>
        </a:p>
      </dgm:t>
    </dgm:pt>
    <dgm:pt modelId="{924372DC-8C1F-4293-926C-7B43F93F70B5}" type="pres">
      <dgm:prSet presAssocID="{C5859FAD-645B-4383-BBCC-E6D97622FF84}" presName="linear" presStyleCnt="0">
        <dgm:presLayoutVars>
          <dgm:animLvl val="lvl"/>
          <dgm:resizeHandles val="exact"/>
        </dgm:presLayoutVars>
      </dgm:prSet>
      <dgm:spPr/>
    </dgm:pt>
    <dgm:pt modelId="{697F6EF8-6188-453E-9721-869768491B6F}" type="pres">
      <dgm:prSet presAssocID="{0EB31895-1132-42ED-BB21-DF5C56764EC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4AE5CC9-F605-4E12-AD53-5CB0C13A3A53}" type="pres">
      <dgm:prSet presAssocID="{BFDF1269-AFEC-4FDD-81F5-EF9C4431C948}" presName="spacer" presStyleCnt="0"/>
      <dgm:spPr/>
    </dgm:pt>
    <dgm:pt modelId="{F0D1E5BD-2D36-44EE-AF8B-34890EE1AB38}" type="pres">
      <dgm:prSet presAssocID="{D880DE05-B9A1-4C9D-B292-0E4166DABF83}" presName="parentText" presStyleLbl="node1" presStyleIdx="1" presStyleCnt="4" custLinFactNeighborY="-14454">
        <dgm:presLayoutVars>
          <dgm:chMax val="0"/>
          <dgm:bulletEnabled val="1"/>
        </dgm:presLayoutVars>
      </dgm:prSet>
      <dgm:spPr/>
    </dgm:pt>
    <dgm:pt modelId="{69EBB39E-E203-49C0-9891-84A7880D5AD3}" type="pres">
      <dgm:prSet presAssocID="{39D604B0-D321-475A-85B8-D0D8CF426229}" presName="spacer" presStyleCnt="0"/>
      <dgm:spPr/>
    </dgm:pt>
    <dgm:pt modelId="{203F6FE4-F835-4D7B-AA26-56530677346C}" type="pres">
      <dgm:prSet presAssocID="{473BE9C1-263B-492F-B0D6-054F79C6194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4224AED-1326-4051-8E61-8B0249EF94ED}" type="pres">
      <dgm:prSet presAssocID="{1F5F6F9D-34D4-499E-970F-CC702C156378}" presName="spacer" presStyleCnt="0"/>
      <dgm:spPr/>
    </dgm:pt>
    <dgm:pt modelId="{3FC91079-D365-4092-8E23-4B192FB56101}" type="pres">
      <dgm:prSet presAssocID="{20614CDB-B884-4677-B8F6-F7D80317181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3E01621-E9EE-4910-AA25-E9561A17FC02}" type="presOf" srcId="{473BE9C1-263B-492F-B0D6-054F79C61943}" destId="{203F6FE4-F835-4D7B-AA26-56530677346C}" srcOrd="0" destOrd="0" presId="urn:microsoft.com/office/officeart/2005/8/layout/vList2"/>
    <dgm:cxn modelId="{238E8125-9779-4DF7-8C4E-8F96221C73FB}" srcId="{C5859FAD-645B-4383-BBCC-E6D97622FF84}" destId="{473BE9C1-263B-492F-B0D6-054F79C61943}" srcOrd="2" destOrd="0" parTransId="{10717A7F-D905-49D1-81A7-914C2DEFC09B}" sibTransId="{1F5F6F9D-34D4-499E-970F-CC702C156378}"/>
    <dgm:cxn modelId="{0DA5E12D-3A00-4EBA-B35B-D26F5246FE11}" type="presOf" srcId="{D880DE05-B9A1-4C9D-B292-0E4166DABF83}" destId="{F0D1E5BD-2D36-44EE-AF8B-34890EE1AB38}" srcOrd="0" destOrd="0" presId="urn:microsoft.com/office/officeart/2005/8/layout/vList2"/>
    <dgm:cxn modelId="{EB57E740-7D2A-4B03-8855-E500B3B86024}" type="presOf" srcId="{C5859FAD-645B-4383-BBCC-E6D97622FF84}" destId="{924372DC-8C1F-4293-926C-7B43F93F70B5}" srcOrd="0" destOrd="0" presId="urn:microsoft.com/office/officeart/2005/8/layout/vList2"/>
    <dgm:cxn modelId="{8274D358-7FDE-4501-81DC-8C2D939724FB}" srcId="{C5859FAD-645B-4383-BBCC-E6D97622FF84}" destId="{0EB31895-1132-42ED-BB21-DF5C56764EC6}" srcOrd="0" destOrd="0" parTransId="{45DE392E-7870-4F71-951D-286324FEED32}" sibTransId="{BFDF1269-AFEC-4FDD-81F5-EF9C4431C948}"/>
    <dgm:cxn modelId="{63926159-4EF0-42E3-A57B-03A59E918ACB}" srcId="{C5859FAD-645B-4383-BBCC-E6D97622FF84}" destId="{D880DE05-B9A1-4C9D-B292-0E4166DABF83}" srcOrd="1" destOrd="0" parTransId="{E0032A95-4F2A-46C9-9852-8A86413830FE}" sibTransId="{39D604B0-D321-475A-85B8-D0D8CF426229}"/>
    <dgm:cxn modelId="{A144E390-3A5D-4D27-9EBD-ABBEEB1D854C}" type="presOf" srcId="{0EB31895-1132-42ED-BB21-DF5C56764EC6}" destId="{697F6EF8-6188-453E-9721-869768491B6F}" srcOrd="0" destOrd="0" presId="urn:microsoft.com/office/officeart/2005/8/layout/vList2"/>
    <dgm:cxn modelId="{E9874AA6-9CDE-448C-AA8D-CD8AFE043AF8}" type="presOf" srcId="{20614CDB-B884-4677-B8F6-F7D80317181E}" destId="{3FC91079-D365-4092-8E23-4B192FB56101}" srcOrd="0" destOrd="0" presId="urn:microsoft.com/office/officeart/2005/8/layout/vList2"/>
    <dgm:cxn modelId="{8EEA78EE-AFFD-48A8-BD39-D85C13D312DE}" srcId="{C5859FAD-645B-4383-BBCC-E6D97622FF84}" destId="{20614CDB-B884-4677-B8F6-F7D80317181E}" srcOrd="3" destOrd="0" parTransId="{6D4D3D8C-A93A-430A-A6D9-5753470072F3}" sibTransId="{ECB5D216-83AC-4C89-947B-1D78EAC239D4}"/>
    <dgm:cxn modelId="{0C1537E2-4D6B-4F1B-978C-10F79B32E765}" type="presParOf" srcId="{924372DC-8C1F-4293-926C-7B43F93F70B5}" destId="{697F6EF8-6188-453E-9721-869768491B6F}" srcOrd="0" destOrd="0" presId="urn:microsoft.com/office/officeart/2005/8/layout/vList2"/>
    <dgm:cxn modelId="{D02328B5-424B-44F8-9357-028CBA53E510}" type="presParOf" srcId="{924372DC-8C1F-4293-926C-7B43F93F70B5}" destId="{34AE5CC9-F605-4E12-AD53-5CB0C13A3A53}" srcOrd="1" destOrd="0" presId="urn:microsoft.com/office/officeart/2005/8/layout/vList2"/>
    <dgm:cxn modelId="{35D4E8FB-5B4D-4376-9067-7D21DD42DC45}" type="presParOf" srcId="{924372DC-8C1F-4293-926C-7B43F93F70B5}" destId="{F0D1E5BD-2D36-44EE-AF8B-34890EE1AB38}" srcOrd="2" destOrd="0" presId="urn:microsoft.com/office/officeart/2005/8/layout/vList2"/>
    <dgm:cxn modelId="{632D427F-3DC7-4C4D-994B-B482C843688F}" type="presParOf" srcId="{924372DC-8C1F-4293-926C-7B43F93F70B5}" destId="{69EBB39E-E203-49C0-9891-84A7880D5AD3}" srcOrd="3" destOrd="0" presId="urn:microsoft.com/office/officeart/2005/8/layout/vList2"/>
    <dgm:cxn modelId="{07A2958E-55D4-45F6-A222-142A1DD5F68C}" type="presParOf" srcId="{924372DC-8C1F-4293-926C-7B43F93F70B5}" destId="{203F6FE4-F835-4D7B-AA26-56530677346C}" srcOrd="4" destOrd="0" presId="urn:microsoft.com/office/officeart/2005/8/layout/vList2"/>
    <dgm:cxn modelId="{6B84C67B-1804-4DF9-B20E-7181CA91FE48}" type="presParOf" srcId="{924372DC-8C1F-4293-926C-7B43F93F70B5}" destId="{24224AED-1326-4051-8E61-8B0249EF94ED}" srcOrd="5" destOrd="0" presId="urn:microsoft.com/office/officeart/2005/8/layout/vList2"/>
    <dgm:cxn modelId="{286804A9-8353-47BD-96FE-6CD9681935C5}" type="presParOf" srcId="{924372DC-8C1F-4293-926C-7B43F93F70B5}" destId="{3FC91079-D365-4092-8E23-4B192FB56101}" srcOrd="6" destOrd="0" presId="urn:microsoft.com/office/officeart/2005/8/layout/vList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7F6EF8-6188-453E-9721-869768491B6F}">
      <dsp:nvSpPr>
        <dsp:cNvPr id="0" name=""/>
        <dsp:cNvSpPr/>
      </dsp:nvSpPr>
      <dsp:spPr>
        <a:xfrm>
          <a:off x="0" y="8966"/>
          <a:ext cx="5647979" cy="11044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Segoe UI Light"/>
              <a:cs typeface="Segoe UI Light"/>
            </a:rPr>
            <a:t>We are a team of professionals who deliver low intensity mental health support within schools. </a:t>
          </a:r>
          <a:endParaRPr lang="en-US" sz="2000" kern="1200" dirty="0">
            <a:latin typeface="Segoe UI Light"/>
            <a:cs typeface="Segoe UI Light"/>
          </a:endParaRPr>
        </a:p>
      </dsp:txBody>
      <dsp:txXfrm>
        <a:off x="53916" y="62882"/>
        <a:ext cx="5540147" cy="996648"/>
      </dsp:txXfrm>
    </dsp:sp>
    <dsp:sp modelId="{F0D1E5BD-2D36-44EE-AF8B-34890EE1AB38}">
      <dsp:nvSpPr>
        <dsp:cNvPr id="0" name=""/>
        <dsp:cNvSpPr/>
      </dsp:nvSpPr>
      <dsp:spPr>
        <a:xfrm>
          <a:off x="0" y="1258806"/>
          <a:ext cx="5647979" cy="11044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Segoe UI Light"/>
              <a:cs typeface="Segoe UI Light"/>
            </a:rPr>
            <a:t>We offer individual CBT-informed sessions. </a:t>
          </a:r>
          <a:endParaRPr lang="en-US" sz="2000" kern="1200" dirty="0">
            <a:latin typeface="Segoe UI Light"/>
            <a:cs typeface="Segoe UI Light"/>
          </a:endParaRPr>
        </a:p>
      </dsp:txBody>
      <dsp:txXfrm>
        <a:off x="53916" y="1312722"/>
        <a:ext cx="5540147" cy="996648"/>
      </dsp:txXfrm>
    </dsp:sp>
    <dsp:sp modelId="{203F6FE4-F835-4D7B-AA26-56530677346C}">
      <dsp:nvSpPr>
        <dsp:cNvPr id="0" name=""/>
        <dsp:cNvSpPr/>
      </dsp:nvSpPr>
      <dsp:spPr>
        <a:xfrm>
          <a:off x="0" y="2557767"/>
          <a:ext cx="5647979" cy="11044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Segoe UI Light"/>
              <a:cs typeface="Segoe UI Light"/>
            </a:rPr>
            <a:t>We offer groups and workshops.</a:t>
          </a:r>
          <a:endParaRPr lang="en-US" sz="2000" kern="1200">
            <a:latin typeface="Segoe UI Light"/>
            <a:cs typeface="Segoe UI Light"/>
          </a:endParaRPr>
        </a:p>
      </dsp:txBody>
      <dsp:txXfrm>
        <a:off x="53916" y="2611683"/>
        <a:ext cx="5540147" cy="996648"/>
      </dsp:txXfrm>
    </dsp:sp>
    <dsp:sp modelId="{3FC91079-D365-4092-8E23-4B192FB56101}">
      <dsp:nvSpPr>
        <dsp:cNvPr id="0" name=""/>
        <dsp:cNvSpPr/>
      </dsp:nvSpPr>
      <dsp:spPr>
        <a:xfrm>
          <a:off x="0" y="3832166"/>
          <a:ext cx="5647979" cy="11044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Segoe UI Light"/>
              <a:cs typeface="Segoe UI Light"/>
            </a:rPr>
            <a:t>We support schools with their Whole School Approach to mental health and wellbeing</a:t>
          </a:r>
          <a:endParaRPr lang="en-US" sz="2000" kern="1200">
            <a:latin typeface="Segoe UI Light"/>
            <a:cs typeface="Segoe UI Light"/>
          </a:endParaRPr>
        </a:p>
      </dsp:txBody>
      <dsp:txXfrm>
        <a:off x="53916" y="3886082"/>
        <a:ext cx="5540147" cy="9966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226F78-1ED9-4754-89A9-F061E95B85B3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DB937-B5EC-4ACD-98EA-2CA253B208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272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Zach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To access 1:1 support from us, speak to your school's mental health lead. </a:t>
            </a:r>
          </a:p>
          <a:p>
            <a:r>
              <a:rPr lang="en-US" i="1" dirty="0">
                <a:ea typeface="Calibri"/>
                <a:cs typeface="Calibri"/>
              </a:rPr>
              <a:t>CBT-informed sessions</a:t>
            </a:r>
            <a:r>
              <a:rPr lang="en-US" dirty="0">
                <a:ea typeface="Calibri"/>
                <a:cs typeface="Calibri"/>
              </a:rPr>
              <a:t> – mention that this means we focus on the here and now rather than where the difficulties stem from. We focus on our thinking patterns and </a:t>
            </a:r>
            <a:r>
              <a:rPr lang="en-US" dirty="0" err="1">
                <a:ea typeface="Calibri"/>
                <a:cs typeface="Calibri"/>
              </a:rPr>
              <a:t>behaviours</a:t>
            </a:r>
            <a:r>
              <a:rPr lang="en-US" dirty="0">
                <a:ea typeface="Calibri"/>
                <a:cs typeface="Calibri"/>
              </a:rPr>
              <a:t>, and the impact these have on our emotions. We will discuss this more later.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A98978-EC84-48D0-8693-0764FA5B8BA3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43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3FE1E-AD86-5FFF-96C0-7C326EBA5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600E4C-47E7-2EC7-F5B7-9F85D83C54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64D1D3-3F31-AAF1-5EFF-A4CE4DADA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Zach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To access 1:1 support from us, speak to your school's mental health lead. </a:t>
            </a:r>
          </a:p>
          <a:p>
            <a:r>
              <a:rPr lang="en-US" i="1" dirty="0">
                <a:ea typeface="Calibri"/>
                <a:cs typeface="Calibri"/>
              </a:rPr>
              <a:t>CBT-informed sessions</a:t>
            </a:r>
            <a:r>
              <a:rPr lang="en-US" dirty="0">
                <a:ea typeface="Calibri"/>
                <a:cs typeface="Calibri"/>
              </a:rPr>
              <a:t> – mention that this means we focus on the here and now rather than where the difficulties stem from. We focus on our thinking patterns and </a:t>
            </a:r>
            <a:r>
              <a:rPr lang="en-US" dirty="0" err="1">
                <a:ea typeface="Calibri"/>
                <a:cs typeface="Calibri"/>
              </a:rPr>
              <a:t>behaviours</a:t>
            </a:r>
            <a:r>
              <a:rPr lang="en-US" dirty="0">
                <a:ea typeface="Calibri"/>
                <a:cs typeface="Calibri"/>
              </a:rPr>
              <a:t>, and the impact these have on our emotions. We will discuss this more later.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F526A1-1DF7-2DC0-762D-F22D84FAFD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A98978-EC84-48D0-8693-0764FA5B8BA3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465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E35A5-5CF4-415A-9336-4A28242BA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45AE0E-8F96-4809-8BB8-7F09BE2FDB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6B654-C7C4-4EDE-AB2A-348408BD1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48AA5-2CA6-4991-BDD5-14636C636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CDE81-4A3F-4D74-946E-95F40224B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41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E31B6-8162-4E2B-82E2-9E2DE24FA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7A6D5-FC0F-4400-81B8-15E801370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2866F-3651-4DBD-AC07-AE48B7EDC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F84552-2906-4FF3-8632-10F32E418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D16C2-66C4-48C2-8757-57798AF4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8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76A9E-4BE3-4E4D-A7A6-6CEE2FDDC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30052-65A4-428F-95E8-64A3C903C6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22A39-ED7E-4FBA-9C87-1B1F6073C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4D713C-4B9B-4714-8294-0296B8F95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5CB6E-B3A8-40B0-B125-57366C600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241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DF1FC-A568-4FA1-A14D-138A15AF2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CB061-86AE-4017-8582-A25F320443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2C3F5-B414-4A0E-99D8-2F2BF320C6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801BEB-7EC1-4545-A0FA-BA3C4C5EC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6CDA7D-7A03-4736-ACD7-AD4971B93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8014B7-1C7B-4182-A501-77DF565BF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21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F3BFF-E6B0-495A-A27B-4A1DAAF81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79117B-1E36-415B-9534-1C16C6E5B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5E8D19-B1EC-4A7D-B3C8-7E2674EE19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7FCD1B-2E6B-43A4-B983-FBA97EDF8F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BBDF57-D9E6-4476-B063-D3ED25915F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7EB934-FF7E-46DC-829B-4B74B3E82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9B863D-ABC6-44E2-A81D-4BCDFAD1A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CE0354-D364-4F9F-BEEA-3A21D254E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471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3B1EC-4B6A-4F81-A235-CAC6D0D93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3998E-84E2-485F-A802-6A0968473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9F3236-40F2-4E75-8943-C5A978F08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17F4E-4D9D-4F56-941D-D2F6B106F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68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D20F85-E59E-47AA-9FD5-2BD5A8B05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B7A219-D2F2-454A-8721-5FC7E14B1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09032C-3338-4787-8FFF-9F368083D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067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77119-E0E7-437B-A1D6-C0EAD6671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EFD9A-2346-4475-B3E9-F8A1C9E37F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0358E3-8A39-47C9-9BC0-9B459CDC22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7FD348-6A60-45E2-9D7E-74D9303B9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1A4790-1ACB-4F10-AB0E-4642B6E06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9D3CF-A145-47C5-95C5-CC232C0CB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6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45C27-5C02-4B71-A15A-79E4FACE6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8BF7F0-4B1D-40DA-89C1-DEF37DFDA6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9B9755-90F9-4A53-94EB-297054096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12278F-5765-47CA-B042-DFA6E627D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45641-835E-4F16-864B-E1DCFD7D1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2637B-7164-43E4-B3D0-E54AFB688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613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139C2-54E5-42F5-BD73-204A87801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46F35C-D20C-4F01-8CFC-C244E142EF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5A33F7-05A9-4BA8-AC30-C54955884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1E0505-228C-4C01-9AC7-FD04C2816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7C067-8E22-4B9F-A9FA-6B0472F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01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B2E3C6-BB57-403C-87DD-BF91D6917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730773-82F9-4F3B-9A6F-8E9419C080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95CE4-2CB0-4A07-B1B0-2B5076735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1BEB9-7908-4937-A505-F2F88399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839921-A7BB-4703-8E99-2ECF5DE9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44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338667-EC58-4FCC-B99A-3EAFC1001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5046FB-B106-49C8-8D4F-14880E547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3F882A-B770-4C43-8288-39E48B2B1D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49944-4860-4D84-B074-91822EACEF3D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4AFDD7-E087-4B2F-802E-4826F8872E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72CDD-EE3F-4D7A-8AA0-B0F298BC2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760D8-3052-4C89-A342-381C187D89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9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lettersandsounds.org.uk/index.php?page=overview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bswcommunityservices.co.uk/webinars-the-pathway-sleep-emotions-and-behaviour-anxiety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wiltshireparentcarercouncil.co.uk/en/Signposti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33146CB-32CA-4460-9DC4-6E2DE3AFC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46400" y="712344"/>
            <a:ext cx="9144000" cy="1655762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SEN Coffee Afternoon 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March 2026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Mrs Atkiss – Resource Base Manager and SENCo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DB52D1-495D-411E-A790-5C93BD762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05" y="192677"/>
            <a:ext cx="2043981" cy="2695097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015A0C26-2C4F-4BFD-A7CD-7E23B9BAA6EF}"/>
              </a:ext>
            </a:extLst>
          </p:cNvPr>
          <p:cNvSpPr txBox="1">
            <a:spLocks/>
          </p:cNvSpPr>
          <p:nvPr/>
        </p:nvSpPr>
        <p:spPr>
          <a:xfrm>
            <a:off x="3431293" y="3429000"/>
            <a:ext cx="9144000" cy="2533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With the support of: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Angela Bayliss – SEND Governor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Dominic Haydn-Davies – Inclusion Lead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Lauren Morgan – Phonics Lead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Hannah Atkinson - Wiltshire Mental Health Support Team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Zena - Wiltshire Parent Carer Council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School Nursing Team – send their apologies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0CD64D-A3EB-413D-A597-19C010A27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917" y="3272752"/>
            <a:ext cx="3028561" cy="2689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491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BACEC-0C1B-4F56-9AA2-A718115E6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777" y="196909"/>
            <a:ext cx="1051560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SEND Reform: Putting Children and Young People First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Proposals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1D2DE3-3E1A-450E-BA97-3E2CCCC71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1835832"/>
            <a:ext cx="5498432" cy="38996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613298-82B5-4F4B-A228-2C2E80EAAC05}"/>
              </a:ext>
            </a:extLst>
          </p:cNvPr>
          <p:cNvSpPr txBox="1"/>
          <p:nvPr/>
        </p:nvSpPr>
        <p:spPr>
          <a:xfrm>
            <a:off x="7660341" y="1027906"/>
            <a:ext cx="43478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Universal Offer </a:t>
            </a:r>
          </a:p>
          <a:p>
            <a:pPr marL="342900" indent="-342900">
              <a:buAutoNum type="arabicPeriod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Three Levels of Support: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Targeted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Targeted Plus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Specialist 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3. Individual Support Plans 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4. ECHPs for children with complex needs.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5. Experts at Hand offer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007EF4-102F-4C3A-AD7A-EDEACF29131F}"/>
              </a:ext>
            </a:extLst>
          </p:cNvPr>
          <p:cNvSpPr txBox="1"/>
          <p:nvPr/>
        </p:nvSpPr>
        <p:spPr>
          <a:xfrm>
            <a:off x="368968" y="5921553"/>
            <a:ext cx="11174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Kiwi we are ensuring your children already have these packages available to them through our SEND Systems and processes. </a:t>
            </a:r>
          </a:p>
        </p:txBody>
      </p:sp>
    </p:spTree>
    <p:extLst>
      <p:ext uri="{BB962C8B-B14F-4D97-AF65-F5344CB8AC3E}">
        <p14:creationId xmlns:p14="http://schemas.microsoft.com/office/powerpoint/2010/main" val="2725385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382D-8860-457F-BD36-91D247494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93" y="0"/>
            <a:ext cx="11646569" cy="1325563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Universal Offer – Ordinary Available Provision to All Learners (OAPAL)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DFE398-BB9D-4BD7-8A33-F1BAAC836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313227"/>
              </p:ext>
            </p:extLst>
          </p:nvPr>
        </p:nvGraphicFramePr>
        <p:xfrm>
          <a:off x="838200" y="1032990"/>
          <a:ext cx="10515600" cy="54079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49566858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71287317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951883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Need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Ordinarily Available Provision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Classroom Adaptations to Support Success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888014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Cognition and Learning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Assess–Plan–Do–Review cycles to monitor progress.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Identification of starting points, strengths and interests.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Use of a range of assessment strategies.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• Explicit modelling of learning and clear success criteria.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Use of EEF 5-a-day principles and adaptive teaching.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• Pre-teaching of subject vocabulary and concepts.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Multi-sensory teaching and use of concrete resources.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Teaching metacognitive and independent learning strategies.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Tasks broken into smaller steps and scaffolded.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Use of visual supports, writing frames and task planners.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Alternative methods of recording (oral, diagrams, technology).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• Additional processing time and repetition of instructions.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Use of manipulatives and practical resources.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• Flexible grouping and targeted adult support where appropriate.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09219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868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EAECA-961F-460C-B7B2-7443D5DBD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Phonics </a:t>
            </a:r>
            <a:br>
              <a:rPr lang="en-GB" dirty="0"/>
            </a:br>
            <a:r>
              <a:rPr lang="en-GB" dirty="0"/>
              <a:t>Lauren Morgan – Phonics Lead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C453EA-2A05-4794-9146-F57FC46E6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0734" y="122578"/>
            <a:ext cx="1851025" cy="16947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4C1A35-C3E9-4FAE-9293-6D36BB63A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234" y="1690688"/>
            <a:ext cx="8150679" cy="11595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04CB879-AEBF-4A77-943A-F262D47B8354}"/>
              </a:ext>
            </a:extLst>
          </p:cNvPr>
          <p:cNvSpPr/>
          <p:nvPr/>
        </p:nvSpPr>
        <p:spPr>
          <a:xfrm>
            <a:off x="398234" y="6002049"/>
            <a:ext cx="3033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Overview - Letters and Sounds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740F8E-B1E6-4366-B5ED-4A8B863C73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8913" y="1944008"/>
            <a:ext cx="3374668" cy="454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01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382D-8860-457F-BD36-91D247494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93" y="0"/>
            <a:ext cx="11646569" cy="1325563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Universal Offer – Ordinary Available Provision to All Learners (OAPAL)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DFE398-BB9D-4BD7-8A33-F1BAAC836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112850"/>
              </p:ext>
            </p:extLst>
          </p:nvPr>
        </p:nvGraphicFramePr>
        <p:xfrm>
          <a:off x="838200" y="1032990"/>
          <a:ext cx="10515600" cy="3905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49566858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71287317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951883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Need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Ordinarily Available Provision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Classroom Adaptations to Support Success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888014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 and Interaction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Communication-friendly classrooms.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Explicit teaching and modelling of vocabulary.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‘Match +1’ language modelling strategies.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Opportunities to practise and apply new vocabulary.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Total communication approaches (visuals, gestures, modelling).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Adults modelling correct language and social interaction.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Visual timetables and visual instructions.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• Key vocabulary displayed with images or symbols.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Clear demonstrations before tasks.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• Structured talk opportunities (talk partners, sentence stems).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• Social stories or scripts to support understanding.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Adult prompts to support conversation and turn-taking.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09219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9503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382D-8860-457F-BD36-91D247494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93" y="0"/>
            <a:ext cx="11646569" cy="1325563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Universal Offer – Ordinary Available Provision to All Learners (OAPAL)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DFE398-BB9D-4BD7-8A33-F1BAAC836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832718"/>
              </p:ext>
            </p:extLst>
          </p:nvPr>
        </p:nvGraphicFramePr>
        <p:xfrm>
          <a:off x="242047" y="1033875"/>
          <a:ext cx="9220200" cy="47902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73400">
                  <a:extLst>
                    <a:ext uri="{9D8B030D-6E8A-4147-A177-3AD203B41FA5}">
                      <a16:colId xmlns:a16="http://schemas.microsoft.com/office/drawing/2014/main" val="3495668588"/>
                    </a:ext>
                  </a:extLst>
                </a:gridCol>
                <a:gridCol w="3073400">
                  <a:extLst>
                    <a:ext uri="{9D8B030D-6E8A-4147-A177-3AD203B41FA5}">
                      <a16:colId xmlns:a16="http://schemas.microsoft.com/office/drawing/2014/main" val="1712873172"/>
                    </a:ext>
                  </a:extLst>
                </a:gridCol>
                <a:gridCol w="3073400">
                  <a:extLst>
                    <a:ext uri="{9D8B030D-6E8A-4147-A177-3AD203B41FA5}">
                      <a16:colId xmlns:a16="http://schemas.microsoft.com/office/drawing/2014/main" val="3995188378"/>
                    </a:ext>
                  </a:extLst>
                </a:gridCol>
              </a:tblGrid>
              <a:tr h="4478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Need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Ordinarily Available Provision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Classroom Adaptations to Support Success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88801454"/>
                  </a:ext>
                </a:extLst>
              </a:tr>
              <a:tr h="36630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Social, Emotional and Mental Health (SEMH)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Trauma-informed and relational approaches.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Calm and purposeful learning environments.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Promotion of belonging, wellbeing and resilience.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Recognition of behaviour as communication.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Restorative approaches to repair relationships.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Explicit teaching of routines and expectations.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Development of emotional literacy and self-regulation.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Access to calm spaces within classrooms.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Emotional check-ins and regulation strategies.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Clear and predictable daily routines.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Positive reinforcement and calming scripts.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Support from trusted adults when needed.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Flexible seating or movement breaks.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09219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4309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382D-8860-457F-BD36-91D247494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93" y="0"/>
            <a:ext cx="11646569" cy="1325563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Universal Offer – Ordinary Available Provision to All Learners (OAPAL)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DFE398-BB9D-4BD7-8A33-F1BAAC836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736895"/>
              </p:ext>
            </p:extLst>
          </p:nvPr>
        </p:nvGraphicFramePr>
        <p:xfrm>
          <a:off x="838200" y="1325563"/>
          <a:ext cx="10515600" cy="38042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49566858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71287317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951883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Need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Ordinarily Available Provision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Classroom Adaptations to Support Success</a:t>
                      </a:r>
                      <a:endParaRPr lang="en-GB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888014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Sensory and/or Physical Needs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Reasonable adjustments to the environment.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Awareness of sensory triggers and environmental factors.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Structured classroom environments and clear routines.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Visual supports to structure spaces and activities.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• Preparation for transitions and changes.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Sensory tools such as wobble cushions, fidgets or sensory chews where appropriate.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Adapted seating arrangements.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Reduced sensory overload (lighting, noise levels).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• Movement breaks to support regulation.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• Adapted equipment such as pencil grips, writing slopes or larger print resources.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0921954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2FEB37B-6E84-4369-BD31-F87F8EB73B50}"/>
              </a:ext>
            </a:extLst>
          </p:cNvPr>
          <p:cNvSpPr txBox="1"/>
          <p:nvPr/>
        </p:nvSpPr>
        <p:spPr>
          <a:xfrm>
            <a:off x="508629" y="5353143"/>
            <a:ext cx="111747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Kiwi we have all of these provisions available for every learner. 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packages are available at any time. 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are making our classrooms EHCP ready! </a:t>
            </a:r>
          </a:p>
        </p:txBody>
      </p:sp>
    </p:spTree>
    <p:extLst>
      <p:ext uri="{BB962C8B-B14F-4D97-AF65-F5344CB8AC3E}">
        <p14:creationId xmlns:p14="http://schemas.microsoft.com/office/powerpoint/2010/main" val="1700495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2A7E0-5D0A-49E6-9663-E0A06D66A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09" y="220746"/>
            <a:ext cx="10515600" cy="1325563"/>
          </a:xfrm>
        </p:spPr>
        <p:txBody>
          <a:bodyPr>
            <a:normAutofit/>
          </a:bodyPr>
          <a:lstStyle/>
          <a:p>
            <a:pPr marL="342900" indent="-342900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Three Levels of Support</a:t>
            </a:r>
            <a:b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9139A2-97C6-4DCC-8536-85887E5C8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29" y="1027906"/>
            <a:ext cx="11424362" cy="2696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342F29-B189-4E62-BC66-3A62C60DBD1E}"/>
              </a:ext>
            </a:extLst>
          </p:cNvPr>
          <p:cNvSpPr txBox="1"/>
          <p:nvPr/>
        </p:nvSpPr>
        <p:spPr>
          <a:xfrm>
            <a:off x="508630" y="3724805"/>
            <a:ext cx="111747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How: At Kiwi, we have 4 waves of support available for our learners.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 1: Individual Education Plan – Targeted (12 weekly review)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 2: SEND Support Plan – Targeted/Targeted Plus (12 weekly review)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 3: SEND Support Plan (High Needs) – Targeted Plus (6 weekly review)</a:t>
            </a: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 4: Education Health Care Plan – Specialist (</a:t>
            </a:r>
            <a:r>
              <a:rPr lang="en-GB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weekly review and Annual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Why: Early Intervention and the Right Support at the Right Time </a:t>
            </a:r>
          </a:p>
        </p:txBody>
      </p:sp>
    </p:spTree>
    <p:extLst>
      <p:ext uri="{BB962C8B-B14F-4D97-AF65-F5344CB8AC3E}">
        <p14:creationId xmlns:p14="http://schemas.microsoft.com/office/powerpoint/2010/main" val="1510562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E3EA0-7015-46E4-9150-94CB7EFF4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642" y="-34317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Individual Support Plans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A4762C-5BC5-45E6-A25E-30564A8AD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642" y="563632"/>
            <a:ext cx="11222474" cy="10848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25C945-254D-4143-A7EA-7D85BC0EF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818" y="1247676"/>
            <a:ext cx="9390666" cy="555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470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E5444-6F43-438A-9E8B-3FDB792CA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71369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EHCPs – Education Health Care Plans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24AA3D-4140-4C83-B29E-F134F0742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" y="899636"/>
            <a:ext cx="10935900" cy="15063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763D8C-35ED-4D03-840F-754136FA4530}"/>
              </a:ext>
            </a:extLst>
          </p:cNvPr>
          <p:cNvSpPr txBox="1"/>
          <p:nvPr/>
        </p:nvSpPr>
        <p:spPr>
          <a:xfrm>
            <a:off x="508629" y="2523535"/>
            <a:ext cx="111747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 to note: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EHCPs will not change for any child who is in mainstream education until they finish the current phase of education (primary to secondary).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cohort of children to transition will be those at the end of primary education in 2029/2030 – Year 1 children with an EHCP.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this point, it will be reviewed by the LA to see if they need a Specialist Provision Package. If they do not, they will move to one of the three layers of support.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child who has a special school place in September 2029 will stay in specialist provision until the end of their education. </a:t>
            </a:r>
          </a:p>
        </p:txBody>
      </p:sp>
    </p:spTree>
    <p:extLst>
      <p:ext uri="{BB962C8B-B14F-4D97-AF65-F5344CB8AC3E}">
        <p14:creationId xmlns:p14="http://schemas.microsoft.com/office/powerpoint/2010/main" val="2090979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4732A-F1BB-4E3C-BE5E-DBA61D12A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52052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Experts at Hand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1287B0-3017-4BDE-BBD4-F91F29A4F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17" y="603028"/>
            <a:ext cx="8360095" cy="21267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5012D4-435C-4174-90AB-86F17836D455}"/>
              </a:ext>
            </a:extLst>
          </p:cNvPr>
          <p:cNvSpPr txBox="1"/>
          <p:nvPr/>
        </p:nvSpPr>
        <p:spPr>
          <a:xfrm>
            <a:off x="333817" y="2789368"/>
            <a:ext cx="111747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Kiwi, we have the following experts available: 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Speech and Language Therapy (3-5 months wait approx.)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Occupational Therapy Referrals (11 months wait approx.)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Educational Psychology support (12 hours per year approx.)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Specialist Educational Needs Service Support (2-3 months approx.)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Nursing Team Support (ongoing)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Health Support Team (ongoing)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834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D312B79-DAFD-4D54-8B0E-1568E7F5E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414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Experts at Hand 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School Nursing Team - OAPAL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4A92E-E933-40C8-A4D4-97A835FFF7A7}"/>
              </a:ext>
            </a:extLst>
          </p:cNvPr>
          <p:cNvSpPr txBox="1"/>
          <p:nvPr/>
        </p:nvSpPr>
        <p:spPr>
          <a:xfrm>
            <a:off x="313765" y="5768152"/>
            <a:ext cx="6834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Webinars: The Pathway, Sleep, Emotions, Behaviour and Anxiety - BSW Integrated Community Based Care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8127C6-0F30-4D90-BB30-BD92475B11A3}"/>
              </a:ext>
            </a:extLst>
          </p:cNvPr>
          <p:cNvSpPr txBox="1"/>
          <p:nvPr/>
        </p:nvSpPr>
        <p:spPr>
          <a:xfrm>
            <a:off x="313765" y="973511"/>
            <a:ext cx="1158362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school nursing team promote health and wellbeing of all children in school settings. They are involved in school-aged </a:t>
            </a:r>
          </a:p>
          <a:p>
            <a:r>
              <a:rPr lang="en-GB" dirty="0"/>
              <a:t>Health advice and are able to support families with common health and wellbeing difficulties. </a:t>
            </a:r>
          </a:p>
          <a:p>
            <a:endParaRPr lang="en-GB" dirty="0"/>
          </a:p>
          <a:p>
            <a:r>
              <a:rPr lang="en-GB" dirty="0"/>
              <a:t>Summer Term: </a:t>
            </a:r>
          </a:p>
          <a:p>
            <a:endParaRPr lang="en-GB" dirty="0"/>
          </a:p>
          <a:p>
            <a:r>
              <a:rPr lang="en-GB" dirty="0"/>
              <a:t>&gt; School Health Needs Assessment </a:t>
            </a:r>
          </a:p>
          <a:p>
            <a:endParaRPr lang="en-GB" dirty="0"/>
          </a:p>
          <a:p>
            <a:r>
              <a:rPr lang="en-GB" dirty="0"/>
              <a:t>&gt; Parent Cafe for Sleep, Diet, Toileting and Behaviour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707484-94A3-4243-9E6C-1266F3D48C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416" y="1928368"/>
            <a:ext cx="4564762" cy="44035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DD5143-3F71-45B7-A396-700624C1030A}"/>
              </a:ext>
            </a:extLst>
          </p:cNvPr>
          <p:cNvSpPr txBox="1"/>
          <p:nvPr/>
        </p:nvSpPr>
        <p:spPr>
          <a:xfrm>
            <a:off x="1449148" y="3429000"/>
            <a:ext cx="49638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Webinars for: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Sleep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Behaviour and Emotions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Neurodevelopmental Pathway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Anxiety and Worries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4BF1FC-2BB2-4437-B12A-D67118F4206A}"/>
              </a:ext>
            </a:extLst>
          </p:cNvPr>
          <p:cNvSpPr txBox="1"/>
          <p:nvPr/>
        </p:nvSpPr>
        <p:spPr>
          <a:xfrm>
            <a:off x="313765" y="5053494"/>
            <a:ext cx="683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To contact the school nursing team directly: </a:t>
            </a:r>
          </a:p>
          <a:p>
            <a:r>
              <a:rPr lang="en-GB" b="1" dirty="0"/>
              <a:t>Single point of access: </a:t>
            </a:r>
            <a:r>
              <a:rPr lang="en-GB" b="1" i="0" dirty="0">
                <a:solidFill>
                  <a:srgbClr val="FF0000"/>
                </a:solidFill>
                <a:effectLst/>
              </a:rPr>
              <a:t>0300 247 0090 – O</a:t>
            </a:r>
            <a:r>
              <a:rPr lang="en-GB" b="1" dirty="0">
                <a:solidFill>
                  <a:srgbClr val="FF0000"/>
                </a:solidFill>
              </a:rPr>
              <a:t>ption 1</a:t>
            </a:r>
          </a:p>
        </p:txBody>
      </p:sp>
    </p:spTree>
    <p:extLst>
      <p:ext uri="{BB962C8B-B14F-4D97-AF65-F5344CB8AC3E}">
        <p14:creationId xmlns:p14="http://schemas.microsoft.com/office/powerpoint/2010/main" val="3336387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BE7F591-5FCA-44D6-BE6C-CC29F33A8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414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Experts at Hand 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Wiltshire Parent Carer Council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45A9AE-38E0-4516-9BF4-DCAC17227E07}"/>
              </a:ext>
            </a:extLst>
          </p:cNvPr>
          <p:cNvSpPr txBox="1"/>
          <p:nvPr/>
        </p:nvSpPr>
        <p:spPr>
          <a:xfrm>
            <a:off x="340658" y="6297996"/>
            <a:ext cx="6203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Signposting - WPCC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C92DAC-77AA-4626-B0AD-7C978D542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458" y="1311508"/>
            <a:ext cx="7853083" cy="48965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A8B2DF-2D45-4026-BCCF-5DB939D481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2660" y="221498"/>
            <a:ext cx="2791457" cy="223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335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6DA43-9A3F-4A07-8DA7-7E119789A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47" y="60141"/>
            <a:ext cx="10515600" cy="13255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Experts at Hand </a:t>
            </a:r>
            <a:b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Mental Wellbeing Support Structure - OAPAL</a:t>
            </a:r>
            <a:endParaRPr lang="en-GB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C8786F-A8BD-4C2C-BF42-1F84DF2420AF}"/>
              </a:ext>
            </a:extLst>
          </p:cNvPr>
          <p:cNvSpPr txBox="1"/>
          <p:nvPr/>
        </p:nvSpPr>
        <p:spPr>
          <a:xfrm>
            <a:off x="445876" y="3184225"/>
            <a:ext cx="10721788" cy="2845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Emotional Literacy Support Assistance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(6 weeks) can be extended to 12 week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Support Team / Wiltshire Children and Young People Wellbeing Service (Referral Led Process)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Time to Talk (6-12 week block)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Play Therapy (Needs based length of provision)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CAMHS (Referral Led </a:t>
            </a: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rocess)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163CE8-0090-4BF4-932E-B86A6DFF7E99}"/>
              </a:ext>
            </a:extLst>
          </p:cNvPr>
          <p:cNvSpPr txBox="1"/>
          <p:nvPr/>
        </p:nvSpPr>
        <p:spPr>
          <a:xfrm>
            <a:off x="348444" y="2054132"/>
            <a:ext cx="11495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Kiwi we have a robust layered support for our children's mental wellbeing: </a:t>
            </a:r>
          </a:p>
        </p:txBody>
      </p:sp>
    </p:spTree>
    <p:extLst>
      <p:ext uri="{BB962C8B-B14F-4D97-AF65-F5344CB8AC3E}">
        <p14:creationId xmlns:p14="http://schemas.microsoft.com/office/powerpoint/2010/main" val="553323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40E3-8C88-78AE-43A9-629F333395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54873"/>
            <a:ext cx="9144000" cy="2387600"/>
          </a:xfrm>
        </p:spPr>
        <p:txBody>
          <a:bodyPr/>
          <a:lstStyle/>
          <a:p>
            <a:r>
              <a:rPr lang="en-GB" dirty="0"/>
              <a:t>Wiltshire Mental Health Support Team</a:t>
            </a:r>
          </a:p>
        </p:txBody>
      </p:sp>
      <p:pic>
        <p:nvPicPr>
          <p:cNvPr id="4" name="Picture 3" descr="A logo with blue lines and text&#10;&#10;AI-generated content may be incorrect.">
            <a:extLst>
              <a:ext uri="{FF2B5EF4-FFF2-40B4-BE49-F238E27FC236}">
                <a16:creationId xmlns:a16="http://schemas.microsoft.com/office/drawing/2014/main" id="{79B6D133-E70C-3FE6-B8A4-3EF6ABCD74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8" r="-299" b="8876"/>
          <a:stretch>
            <a:fillRect/>
          </a:stretch>
        </p:blipFill>
        <p:spPr>
          <a:xfrm>
            <a:off x="4252245" y="2742473"/>
            <a:ext cx="3687510" cy="3378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9270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BD6D6-0D69-40FB-9FFC-B8B433B39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2010" y="403499"/>
            <a:ext cx="4880826" cy="864096"/>
          </a:xfrm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GB" b="1" dirty="0"/>
              <a:t>Who are we?</a:t>
            </a:r>
            <a:endParaRPr lang="en-GB" sz="4000" b="1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8B3F7158-4F0E-45C4-BB10-186DF895736D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448020" y="1617955"/>
          <a:ext cx="5647980" cy="4945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4" name="Content Placeholder 23" descr="Colorful hands up in the air&#10;&#10;Description automatically generated">
            <a:extLst>
              <a:ext uri="{FF2B5EF4-FFF2-40B4-BE49-F238E27FC236}">
                <a16:creationId xmlns:a16="http://schemas.microsoft.com/office/drawing/2014/main" id="{8825AA3D-33A2-3931-3F02-5B0A1BB616C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8"/>
          <a:stretch>
            <a:fillRect/>
          </a:stretch>
        </p:blipFill>
        <p:spPr>
          <a:xfrm>
            <a:off x="6749652" y="2770523"/>
            <a:ext cx="3721814" cy="2866885"/>
          </a:xfrm>
        </p:spPr>
      </p:pic>
      <p:pic>
        <p:nvPicPr>
          <p:cNvPr id="11" name="Picture 10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F8A85030-DC39-4675-8F39-4DD1113F15B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6" r="433" b="10712"/>
          <a:stretch>
            <a:fillRect/>
          </a:stretch>
        </p:blipFill>
        <p:spPr>
          <a:xfrm>
            <a:off x="9281860" y="640"/>
            <a:ext cx="1400691" cy="126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052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D528E9-FC58-F21A-CB4D-D423BC058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1DD02197-0AE8-4C66-CD5D-AC75540004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6" r="433" b="10712"/>
          <a:stretch>
            <a:fillRect/>
          </a:stretch>
        </p:blipFill>
        <p:spPr>
          <a:xfrm>
            <a:off x="10432080" y="229241"/>
            <a:ext cx="1400691" cy="1266955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C96FF722-59C9-C186-1C39-14E25964907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359229" y="127000"/>
            <a:ext cx="10341429" cy="665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2682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79563-FA0B-8C72-2379-89B0242D4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9810"/>
            <a:ext cx="10515600" cy="1325563"/>
          </a:xfrm>
        </p:spPr>
        <p:txBody>
          <a:bodyPr>
            <a:noAutofit/>
          </a:bodyPr>
          <a:lstStyle/>
          <a:p>
            <a:br>
              <a:rPr lang="en-GB" sz="3200" dirty="0"/>
            </a:br>
            <a:r>
              <a:rPr lang="en-GB" sz="2800" b="1" dirty="0"/>
              <a:t>WHAT IS CBT</a:t>
            </a:r>
            <a:r>
              <a:rPr lang="en-GB" sz="2800" dirty="0"/>
              <a:t>: Cognitive behavioural therapy (CBT) aims to support young people to challenge how they think or behave in a situation.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D480BE-37CA-5E34-69C6-BD8D533C1F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5760" y="1817144"/>
            <a:ext cx="6819926" cy="4741046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706C1830-A75B-D71E-EEDA-AA531C2B18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3885A0BF-C4F1-4E93-B58B-7E687D947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1CDB5D-3348-D3C8-C69D-3B50FF4877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056634"/>
            <a:ext cx="4648966" cy="4648966"/>
          </a:xfrm>
          <a:prstGeom prst="rect">
            <a:avLst/>
          </a:prstGeom>
        </p:spPr>
      </p:pic>
      <p:pic>
        <p:nvPicPr>
          <p:cNvPr id="9" name="Picture 8" descr="Company name&#10;&#10;Description automatically generated with medium confidence">
            <a:extLst>
              <a:ext uri="{FF2B5EF4-FFF2-40B4-BE49-F238E27FC236}">
                <a16:creationId xmlns:a16="http://schemas.microsoft.com/office/drawing/2014/main" id="{4683C235-3DAE-CEC7-85D5-5B6D930B6F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6" r="433" b="10712"/>
          <a:stretch>
            <a:fillRect/>
          </a:stretch>
        </p:blipFill>
        <p:spPr>
          <a:xfrm>
            <a:off x="10432080" y="229241"/>
            <a:ext cx="1400691" cy="126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0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website&#10;&#10;AI-generated content may be incorrect.">
            <a:extLst>
              <a:ext uri="{FF2B5EF4-FFF2-40B4-BE49-F238E27FC236}">
                <a16:creationId xmlns:a16="http://schemas.microsoft.com/office/drawing/2014/main" id="{0C6CAE99-ABDD-0937-3D89-02CE2F276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6942" y="548681"/>
            <a:ext cx="6848398" cy="4989791"/>
          </a:xfrm>
          <a:prstGeom prst="rect">
            <a:avLst/>
          </a:prstGeom>
        </p:spPr>
      </p:pic>
      <p:grpSp>
        <p:nvGrpSpPr>
          <p:cNvPr id="8" name="Google Shape;294;p32">
            <a:extLst>
              <a:ext uri="{FF2B5EF4-FFF2-40B4-BE49-F238E27FC236}">
                <a16:creationId xmlns:a16="http://schemas.microsoft.com/office/drawing/2014/main" id="{CD6A4C70-8E34-2D10-5540-B41A87588114}"/>
              </a:ext>
            </a:extLst>
          </p:cNvPr>
          <p:cNvGrpSpPr/>
          <p:nvPr/>
        </p:nvGrpSpPr>
        <p:grpSpPr>
          <a:xfrm>
            <a:off x="1679489" y="1700808"/>
            <a:ext cx="1877527" cy="3329743"/>
            <a:chOff x="1448733" y="-1700"/>
            <a:chExt cx="3395050" cy="5238750"/>
          </a:xfrm>
          <a:solidFill>
            <a:srgbClr val="1C3144"/>
          </a:solidFill>
        </p:grpSpPr>
        <p:sp>
          <p:nvSpPr>
            <p:cNvPr id="9" name="Google Shape;295;p32">
              <a:extLst>
                <a:ext uri="{FF2B5EF4-FFF2-40B4-BE49-F238E27FC236}">
                  <a16:creationId xmlns:a16="http://schemas.microsoft.com/office/drawing/2014/main" id="{80C62567-B3E4-18B6-8D4A-BA45D2F32A3B}"/>
                </a:ext>
              </a:extLst>
            </p:cNvPr>
            <p:cNvSpPr/>
            <p:nvPr/>
          </p:nvSpPr>
          <p:spPr>
            <a:xfrm>
              <a:off x="1448733" y="-1700"/>
              <a:ext cx="3395050" cy="5238750"/>
            </a:xfrm>
            <a:custGeom>
              <a:avLst/>
              <a:gdLst/>
              <a:ahLst/>
              <a:cxnLst/>
              <a:rect l="l" t="t" r="r" b="b"/>
              <a:pathLst>
                <a:path w="135802" h="209550" extrusionOk="0">
                  <a:moveTo>
                    <a:pt x="132205" y="18886"/>
                  </a:moveTo>
                  <a:lnTo>
                    <a:pt x="132205" y="190364"/>
                  </a:lnTo>
                  <a:lnTo>
                    <a:pt x="3597" y="190364"/>
                  </a:lnTo>
                  <a:lnTo>
                    <a:pt x="3597" y="18886"/>
                  </a:lnTo>
                  <a:close/>
                  <a:moveTo>
                    <a:pt x="8019" y="0"/>
                  </a:moveTo>
                  <a:lnTo>
                    <a:pt x="7270" y="75"/>
                  </a:lnTo>
                  <a:lnTo>
                    <a:pt x="6445" y="150"/>
                  </a:lnTo>
                  <a:lnTo>
                    <a:pt x="5696" y="375"/>
                  </a:lnTo>
                  <a:lnTo>
                    <a:pt x="4946" y="600"/>
                  </a:lnTo>
                  <a:lnTo>
                    <a:pt x="4197" y="974"/>
                  </a:lnTo>
                  <a:lnTo>
                    <a:pt x="3522" y="1349"/>
                  </a:lnTo>
                  <a:lnTo>
                    <a:pt x="2923" y="1874"/>
                  </a:lnTo>
                  <a:lnTo>
                    <a:pt x="2323" y="2323"/>
                  </a:lnTo>
                  <a:lnTo>
                    <a:pt x="1874" y="2923"/>
                  </a:lnTo>
                  <a:lnTo>
                    <a:pt x="1349" y="3522"/>
                  </a:lnTo>
                  <a:lnTo>
                    <a:pt x="974" y="4197"/>
                  </a:lnTo>
                  <a:lnTo>
                    <a:pt x="600" y="4946"/>
                  </a:lnTo>
                  <a:lnTo>
                    <a:pt x="375" y="5696"/>
                  </a:lnTo>
                  <a:lnTo>
                    <a:pt x="150" y="6445"/>
                  </a:lnTo>
                  <a:lnTo>
                    <a:pt x="75" y="7270"/>
                  </a:lnTo>
                  <a:lnTo>
                    <a:pt x="0" y="8019"/>
                  </a:lnTo>
                  <a:lnTo>
                    <a:pt x="0" y="201531"/>
                  </a:lnTo>
                  <a:lnTo>
                    <a:pt x="75" y="202280"/>
                  </a:lnTo>
                  <a:lnTo>
                    <a:pt x="150" y="203105"/>
                  </a:lnTo>
                  <a:lnTo>
                    <a:pt x="375" y="203854"/>
                  </a:lnTo>
                  <a:lnTo>
                    <a:pt x="600" y="204604"/>
                  </a:lnTo>
                  <a:lnTo>
                    <a:pt x="974" y="205353"/>
                  </a:lnTo>
                  <a:lnTo>
                    <a:pt x="1349" y="206028"/>
                  </a:lnTo>
                  <a:lnTo>
                    <a:pt x="1874" y="206627"/>
                  </a:lnTo>
                  <a:lnTo>
                    <a:pt x="2323" y="207227"/>
                  </a:lnTo>
                  <a:lnTo>
                    <a:pt x="2923" y="207676"/>
                  </a:lnTo>
                  <a:lnTo>
                    <a:pt x="3522" y="208201"/>
                  </a:lnTo>
                  <a:lnTo>
                    <a:pt x="4197" y="208576"/>
                  </a:lnTo>
                  <a:lnTo>
                    <a:pt x="4946" y="208950"/>
                  </a:lnTo>
                  <a:lnTo>
                    <a:pt x="5696" y="209175"/>
                  </a:lnTo>
                  <a:lnTo>
                    <a:pt x="6445" y="209400"/>
                  </a:lnTo>
                  <a:lnTo>
                    <a:pt x="7270" y="209475"/>
                  </a:lnTo>
                  <a:lnTo>
                    <a:pt x="8019" y="209550"/>
                  </a:lnTo>
                  <a:lnTo>
                    <a:pt x="127783" y="209550"/>
                  </a:lnTo>
                  <a:lnTo>
                    <a:pt x="128532" y="209475"/>
                  </a:lnTo>
                  <a:lnTo>
                    <a:pt x="129357" y="209400"/>
                  </a:lnTo>
                  <a:lnTo>
                    <a:pt x="130106" y="209175"/>
                  </a:lnTo>
                  <a:lnTo>
                    <a:pt x="130856" y="208950"/>
                  </a:lnTo>
                  <a:lnTo>
                    <a:pt x="131605" y="208576"/>
                  </a:lnTo>
                  <a:lnTo>
                    <a:pt x="132280" y="208201"/>
                  </a:lnTo>
                  <a:lnTo>
                    <a:pt x="132879" y="207676"/>
                  </a:lnTo>
                  <a:lnTo>
                    <a:pt x="133479" y="207227"/>
                  </a:lnTo>
                  <a:lnTo>
                    <a:pt x="133928" y="206627"/>
                  </a:lnTo>
                  <a:lnTo>
                    <a:pt x="134453" y="206028"/>
                  </a:lnTo>
                  <a:lnTo>
                    <a:pt x="134828" y="205353"/>
                  </a:lnTo>
                  <a:lnTo>
                    <a:pt x="135202" y="204604"/>
                  </a:lnTo>
                  <a:lnTo>
                    <a:pt x="135427" y="203854"/>
                  </a:lnTo>
                  <a:lnTo>
                    <a:pt x="135652" y="203105"/>
                  </a:lnTo>
                  <a:lnTo>
                    <a:pt x="135727" y="202280"/>
                  </a:lnTo>
                  <a:lnTo>
                    <a:pt x="135802" y="201531"/>
                  </a:lnTo>
                  <a:lnTo>
                    <a:pt x="135802" y="8019"/>
                  </a:lnTo>
                  <a:lnTo>
                    <a:pt x="135727" y="7270"/>
                  </a:lnTo>
                  <a:lnTo>
                    <a:pt x="135652" y="6445"/>
                  </a:lnTo>
                  <a:lnTo>
                    <a:pt x="135427" y="5696"/>
                  </a:lnTo>
                  <a:lnTo>
                    <a:pt x="135202" y="4946"/>
                  </a:lnTo>
                  <a:lnTo>
                    <a:pt x="134828" y="4197"/>
                  </a:lnTo>
                  <a:lnTo>
                    <a:pt x="134453" y="3522"/>
                  </a:lnTo>
                  <a:lnTo>
                    <a:pt x="133928" y="2923"/>
                  </a:lnTo>
                  <a:lnTo>
                    <a:pt x="133479" y="2323"/>
                  </a:lnTo>
                  <a:lnTo>
                    <a:pt x="132879" y="1874"/>
                  </a:lnTo>
                  <a:lnTo>
                    <a:pt x="132280" y="1349"/>
                  </a:lnTo>
                  <a:lnTo>
                    <a:pt x="131605" y="974"/>
                  </a:lnTo>
                  <a:lnTo>
                    <a:pt x="130856" y="600"/>
                  </a:lnTo>
                  <a:lnTo>
                    <a:pt x="130106" y="375"/>
                  </a:lnTo>
                  <a:lnTo>
                    <a:pt x="129357" y="150"/>
                  </a:lnTo>
                  <a:lnTo>
                    <a:pt x="128532" y="75"/>
                  </a:lnTo>
                  <a:lnTo>
                    <a:pt x="127783" y="0"/>
                  </a:lnTo>
                  <a:close/>
                </a:path>
              </a:pathLst>
            </a:custGeom>
            <a:grpFill/>
            <a:ln>
              <a:solidFill>
                <a:srgbClr val="FFFFFF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srgbClr val="1C3144"/>
                </a:solidFill>
              </a:endParaRPr>
            </a:p>
          </p:txBody>
        </p:sp>
        <p:sp>
          <p:nvSpPr>
            <p:cNvPr id="11" name="Google Shape;297;p32">
              <a:extLst>
                <a:ext uri="{FF2B5EF4-FFF2-40B4-BE49-F238E27FC236}">
                  <a16:creationId xmlns:a16="http://schemas.microsoft.com/office/drawing/2014/main" id="{DCD75629-8F80-6419-0C30-143C3C34B8DB}"/>
                </a:ext>
              </a:extLst>
            </p:cNvPr>
            <p:cNvSpPr/>
            <p:nvPr/>
          </p:nvSpPr>
          <p:spPr>
            <a:xfrm>
              <a:off x="3344797" y="266244"/>
              <a:ext cx="54375" cy="54351"/>
            </a:xfrm>
            <a:custGeom>
              <a:avLst/>
              <a:gdLst/>
              <a:ahLst/>
              <a:cxnLst/>
              <a:rect l="l" t="t" r="r" b="b"/>
              <a:pathLst>
                <a:path w="2175" h="2174" extrusionOk="0">
                  <a:moveTo>
                    <a:pt x="1125" y="0"/>
                  </a:moveTo>
                  <a:lnTo>
                    <a:pt x="825" y="75"/>
                  </a:lnTo>
                  <a:lnTo>
                    <a:pt x="675" y="75"/>
                  </a:lnTo>
                  <a:lnTo>
                    <a:pt x="450" y="225"/>
                  </a:lnTo>
                  <a:lnTo>
                    <a:pt x="300" y="300"/>
                  </a:lnTo>
                  <a:lnTo>
                    <a:pt x="225" y="525"/>
                  </a:lnTo>
                  <a:lnTo>
                    <a:pt x="76" y="675"/>
                  </a:lnTo>
                  <a:lnTo>
                    <a:pt x="1" y="824"/>
                  </a:lnTo>
                  <a:lnTo>
                    <a:pt x="1" y="1124"/>
                  </a:lnTo>
                  <a:lnTo>
                    <a:pt x="1" y="1349"/>
                  </a:lnTo>
                  <a:lnTo>
                    <a:pt x="76" y="1499"/>
                  </a:lnTo>
                  <a:lnTo>
                    <a:pt x="225" y="1649"/>
                  </a:lnTo>
                  <a:lnTo>
                    <a:pt x="300" y="1874"/>
                  </a:lnTo>
                  <a:lnTo>
                    <a:pt x="450" y="2024"/>
                  </a:lnTo>
                  <a:lnTo>
                    <a:pt x="675" y="2099"/>
                  </a:lnTo>
                  <a:lnTo>
                    <a:pt x="825" y="2173"/>
                  </a:lnTo>
                  <a:lnTo>
                    <a:pt x="1275" y="2173"/>
                  </a:lnTo>
                  <a:lnTo>
                    <a:pt x="1500" y="2099"/>
                  </a:lnTo>
                  <a:lnTo>
                    <a:pt x="1649" y="2024"/>
                  </a:lnTo>
                  <a:lnTo>
                    <a:pt x="1799" y="1874"/>
                  </a:lnTo>
                  <a:lnTo>
                    <a:pt x="1949" y="1649"/>
                  </a:lnTo>
                  <a:lnTo>
                    <a:pt x="2099" y="1499"/>
                  </a:lnTo>
                  <a:lnTo>
                    <a:pt x="2099" y="1349"/>
                  </a:lnTo>
                  <a:lnTo>
                    <a:pt x="2174" y="1124"/>
                  </a:lnTo>
                  <a:lnTo>
                    <a:pt x="2099" y="824"/>
                  </a:lnTo>
                  <a:lnTo>
                    <a:pt x="2099" y="675"/>
                  </a:lnTo>
                  <a:lnTo>
                    <a:pt x="1949" y="525"/>
                  </a:lnTo>
                  <a:lnTo>
                    <a:pt x="1799" y="300"/>
                  </a:lnTo>
                  <a:lnTo>
                    <a:pt x="1649" y="225"/>
                  </a:lnTo>
                  <a:lnTo>
                    <a:pt x="1500" y="75"/>
                  </a:lnTo>
                  <a:lnTo>
                    <a:pt x="1275" y="75"/>
                  </a:lnTo>
                  <a:lnTo>
                    <a:pt x="1125" y="0"/>
                  </a:lnTo>
                  <a:close/>
                </a:path>
              </a:pathLst>
            </a:custGeom>
            <a:grpFill/>
            <a:ln>
              <a:solidFill>
                <a:srgbClr val="FFFFFF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1C3144"/>
                </a:solidFill>
              </a:endParaRPr>
            </a:p>
          </p:txBody>
        </p:sp>
        <p:sp>
          <p:nvSpPr>
            <p:cNvPr id="12" name="Google Shape;298;p32">
              <a:extLst>
                <a:ext uri="{FF2B5EF4-FFF2-40B4-BE49-F238E27FC236}">
                  <a16:creationId xmlns:a16="http://schemas.microsoft.com/office/drawing/2014/main" id="{6FDA308C-8C4B-CDA3-2A7B-BF23E8011D7F}"/>
                </a:ext>
              </a:extLst>
            </p:cNvPr>
            <p:cNvSpPr/>
            <p:nvPr/>
          </p:nvSpPr>
          <p:spPr>
            <a:xfrm>
              <a:off x="3146258" y="221269"/>
              <a:ext cx="99324" cy="99325"/>
            </a:xfrm>
            <a:custGeom>
              <a:avLst/>
              <a:gdLst/>
              <a:ahLst/>
              <a:cxnLst/>
              <a:rect l="l" t="t" r="r" b="b"/>
              <a:pathLst>
                <a:path w="3973" h="3973" extrusionOk="0">
                  <a:moveTo>
                    <a:pt x="2024" y="1"/>
                  </a:moveTo>
                  <a:lnTo>
                    <a:pt x="1574" y="76"/>
                  </a:lnTo>
                  <a:lnTo>
                    <a:pt x="1200" y="151"/>
                  </a:lnTo>
                  <a:lnTo>
                    <a:pt x="900" y="375"/>
                  </a:lnTo>
                  <a:lnTo>
                    <a:pt x="600" y="600"/>
                  </a:lnTo>
                  <a:lnTo>
                    <a:pt x="375" y="900"/>
                  </a:lnTo>
                  <a:lnTo>
                    <a:pt x="150" y="1200"/>
                  </a:lnTo>
                  <a:lnTo>
                    <a:pt x="75" y="1575"/>
                  </a:lnTo>
                  <a:lnTo>
                    <a:pt x="0" y="2024"/>
                  </a:lnTo>
                  <a:lnTo>
                    <a:pt x="75" y="2399"/>
                  </a:lnTo>
                  <a:lnTo>
                    <a:pt x="150" y="2774"/>
                  </a:lnTo>
                  <a:lnTo>
                    <a:pt x="375" y="3073"/>
                  </a:lnTo>
                  <a:lnTo>
                    <a:pt x="600" y="3373"/>
                  </a:lnTo>
                  <a:lnTo>
                    <a:pt x="900" y="3673"/>
                  </a:lnTo>
                  <a:lnTo>
                    <a:pt x="1200" y="3823"/>
                  </a:lnTo>
                  <a:lnTo>
                    <a:pt x="1574" y="3973"/>
                  </a:lnTo>
                  <a:lnTo>
                    <a:pt x="2399" y="3973"/>
                  </a:lnTo>
                  <a:lnTo>
                    <a:pt x="2773" y="3823"/>
                  </a:lnTo>
                  <a:lnTo>
                    <a:pt x="3073" y="3673"/>
                  </a:lnTo>
                  <a:lnTo>
                    <a:pt x="3373" y="3373"/>
                  </a:lnTo>
                  <a:lnTo>
                    <a:pt x="3598" y="3073"/>
                  </a:lnTo>
                  <a:lnTo>
                    <a:pt x="3823" y="2774"/>
                  </a:lnTo>
                  <a:lnTo>
                    <a:pt x="3898" y="2399"/>
                  </a:lnTo>
                  <a:lnTo>
                    <a:pt x="3973" y="2024"/>
                  </a:lnTo>
                  <a:lnTo>
                    <a:pt x="3898" y="1575"/>
                  </a:lnTo>
                  <a:lnTo>
                    <a:pt x="3823" y="1200"/>
                  </a:lnTo>
                  <a:lnTo>
                    <a:pt x="3598" y="900"/>
                  </a:lnTo>
                  <a:lnTo>
                    <a:pt x="3373" y="600"/>
                  </a:lnTo>
                  <a:lnTo>
                    <a:pt x="3073" y="375"/>
                  </a:lnTo>
                  <a:lnTo>
                    <a:pt x="2773" y="151"/>
                  </a:lnTo>
                  <a:lnTo>
                    <a:pt x="2399" y="76"/>
                  </a:lnTo>
                  <a:lnTo>
                    <a:pt x="2024" y="1"/>
                  </a:lnTo>
                  <a:close/>
                </a:path>
              </a:pathLst>
            </a:custGeom>
            <a:grpFill/>
            <a:ln>
              <a:solidFill>
                <a:srgbClr val="FFFFFF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1C3144"/>
                </a:solidFill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7E4284EB-D908-90C2-0528-DC49EF70F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6661" y="1898204"/>
            <a:ext cx="1665217" cy="280831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Seaford" panose="00000500000000000000" pitchFamily="2" charset="0"/>
              </a:rPr>
              <a:t>Other support </a:t>
            </a:r>
            <a:r>
              <a:rPr lang="en-GB" sz="3200" b="1" dirty="0">
                <a:latin typeface="Seaford" panose="00000500000000000000" pitchFamily="2" charset="0"/>
              </a:rPr>
              <a:t>YOU</a:t>
            </a:r>
            <a:r>
              <a:rPr lang="en-GB" sz="3200" dirty="0">
                <a:latin typeface="Seaford" panose="00000500000000000000" pitchFamily="2" charset="0"/>
              </a:rPr>
              <a:t> can access…</a:t>
            </a:r>
          </a:p>
        </p:txBody>
      </p:sp>
      <p:pic>
        <p:nvPicPr>
          <p:cNvPr id="2" name="Graphic 1" descr="A brushstroke">
            <a:extLst>
              <a:ext uri="{FF2B5EF4-FFF2-40B4-BE49-F238E27FC236}">
                <a16:creationId xmlns:a16="http://schemas.microsoft.com/office/drawing/2014/main" id="{709BF2BD-DA15-CB94-0635-E45671791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07568" y="4296372"/>
            <a:ext cx="8784976" cy="382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60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9bf992d-214b-421a-8178-b673e8f35bff" xsi:nil="true"/>
    <lcf76f155ced4ddcb4097134ff3c332f xmlns="977f26f8-1fff-4a06-873a-242539046394">
      <Terms xmlns="http://schemas.microsoft.com/office/infopath/2007/PartnerControls"/>
    </lcf76f155ced4ddcb4097134ff3c332f>
    <Status xmlns="977f26f8-1fff-4a06-873a-24253904639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EA39046C98B474D95385A4CD5DD5532" ma:contentTypeVersion="19" ma:contentTypeDescription="Create a new document." ma:contentTypeScope="" ma:versionID="afcf090fc9cfacc80f91d2fe3ec9daa7">
  <xsd:schema xmlns:xsd="http://www.w3.org/2001/XMLSchema" xmlns:xs="http://www.w3.org/2001/XMLSchema" xmlns:p="http://schemas.microsoft.com/office/2006/metadata/properties" xmlns:ns2="977f26f8-1fff-4a06-873a-242539046394" xmlns:ns3="d9bf992d-214b-421a-8178-b673e8f35bff" targetNamespace="http://schemas.microsoft.com/office/2006/metadata/properties" ma:root="true" ma:fieldsID="5db394f2621e9a5812641e4395ddebcc" ns2:_="" ns3:_="">
    <xsd:import namespace="977f26f8-1fff-4a06-873a-242539046394"/>
    <xsd:import namespace="d9bf992d-214b-421a-8178-b673e8f35b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CR" minOccurs="0"/>
                <xsd:element ref="ns3:SharedWithUsers" minOccurs="0"/>
                <xsd:element ref="ns3:SharedWithDetails" minOccurs="0"/>
                <xsd:element ref="ns2:Statu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7f26f8-1fff-4a06-873a-242539046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6620569c-704f-43ad-8476-3d153abd99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tatus" ma:index="20" nillable="true" ma:displayName="Status" ma:format="Dropdown" ma:internalName="Status">
      <xsd:simpleType>
        <xsd:restriction base="dms:Text">
          <xsd:maxLength value="255"/>
        </xsd:restriction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f992d-214b-421a-8178-b673e8f35bff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762cff82-9b1d-4ee7-b12f-277ce14a0c28}" ma:internalName="TaxCatchAll" ma:showField="CatchAllData" ma:web="d9bf992d-214b-421a-8178-b673e8f35b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AA088E-F186-4910-B402-7CC2FA77DD83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d9bf992d-214b-421a-8178-b673e8f35bff"/>
    <ds:schemaRef ds:uri="977f26f8-1fff-4a06-873a-24253904639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981D3CC-F808-4425-90BE-A76F981400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77f26f8-1fff-4a06-873a-242539046394"/>
    <ds:schemaRef ds:uri="d9bf992d-214b-421a-8178-b673e8f35b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6F41CC-2E09-45F6-9925-947195AC38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1408</Words>
  <Application>Microsoft Office PowerPoint</Application>
  <PresentationFormat>Widescreen</PresentationFormat>
  <Paragraphs>167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Seaford</vt:lpstr>
      <vt:lpstr>Segoe UI Light</vt:lpstr>
      <vt:lpstr>Times New Roman</vt:lpstr>
      <vt:lpstr>Wingdings</vt:lpstr>
      <vt:lpstr>Office Theme</vt:lpstr>
      <vt:lpstr>PowerPoint Presentation</vt:lpstr>
      <vt:lpstr>SEND Reform: Putting Children and Young People First Proposals</vt:lpstr>
      <vt:lpstr>Universal Offer – Ordinary Available Provision to All Learners (OAPAL)</vt:lpstr>
      <vt:lpstr>Little Wandle Phonics  Lauren Morgan – Phonics Lead </vt:lpstr>
      <vt:lpstr>Universal Offer – Ordinary Available Provision to All Learners (OAPAL)</vt:lpstr>
      <vt:lpstr>Universal Offer – Ordinary Available Provision to All Learners (OAPAL)</vt:lpstr>
      <vt:lpstr>Universal Offer – Ordinary Available Provision to All Learners (OAPAL)</vt:lpstr>
      <vt:lpstr>Three Levels of Support </vt:lpstr>
      <vt:lpstr>Individual Support Plans </vt:lpstr>
      <vt:lpstr>EHCPs – Education Health Care Plans </vt:lpstr>
      <vt:lpstr>Experts at Hand </vt:lpstr>
      <vt:lpstr>Experts at Hand  School Nursing Team - OAPAL</vt:lpstr>
      <vt:lpstr>Experts at Hand  Wiltshire Parent Carer Council </vt:lpstr>
      <vt:lpstr>Experts at Hand  Mental Wellbeing Support Structure - OAPAL</vt:lpstr>
      <vt:lpstr>Wiltshire Mental Health Support Team</vt:lpstr>
      <vt:lpstr>Who are we?</vt:lpstr>
      <vt:lpstr>PowerPoint Presentation</vt:lpstr>
      <vt:lpstr> WHAT IS CBT: Cognitive behavioural therapy (CBT) aims to support young people to challenge how they think or behave in a situation.</vt:lpstr>
      <vt:lpstr>Other support YOU can access…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Atkiss</dc:creator>
  <cp:lastModifiedBy>Michelle Davies</cp:lastModifiedBy>
  <cp:revision>11</cp:revision>
  <cp:lastPrinted>2026-03-11T12:45:06Z</cp:lastPrinted>
  <dcterms:created xsi:type="dcterms:W3CDTF">2026-03-08T14:17:31Z</dcterms:created>
  <dcterms:modified xsi:type="dcterms:W3CDTF">2026-03-11T13:01:18Z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0x0101005EA39046C98B474D95385A4CD5DD5532</vt:lpwstr>
  </property>
  <property fmtid="{D5CDD505-2E9C-101B-9397-08002B2CF9AE}" pid="3" name="MediaServiceImageTags">
    <vt:lpwstr/>
  </property>
</Properties>
</file>